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4" r:id="rId4"/>
  </p:sldMasterIdLst>
  <p:notesMasterIdLst>
    <p:notesMasterId r:id="rId123"/>
  </p:notesMasterIdLst>
  <p:sldIdLst>
    <p:sldId id="358" r:id="rId5"/>
    <p:sldId id="342" r:id="rId6"/>
    <p:sldId id="343" r:id="rId7"/>
    <p:sldId id="352" r:id="rId8"/>
    <p:sldId id="353" r:id="rId9"/>
    <p:sldId id="354" r:id="rId10"/>
    <p:sldId id="355" r:id="rId11"/>
    <p:sldId id="359" r:id="rId12"/>
    <p:sldId id="441" r:id="rId13"/>
    <p:sldId id="361" r:id="rId14"/>
    <p:sldId id="362" r:id="rId15"/>
    <p:sldId id="356" r:id="rId16"/>
    <p:sldId id="357" r:id="rId17"/>
    <p:sldId id="363" r:id="rId18"/>
    <p:sldId id="365" r:id="rId19"/>
    <p:sldId id="364" r:id="rId20"/>
    <p:sldId id="366" r:id="rId21"/>
    <p:sldId id="440" r:id="rId22"/>
    <p:sldId id="367" r:id="rId23"/>
    <p:sldId id="442" r:id="rId24"/>
    <p:sldId id="478" r:id="rId25"/>
    <p:sldId id="479" r:id="rId26"/>
    <p:sldId id="480" r:id="rId27"/>
    <p:sldId id="481" r:id="rId28"/>
    <p:sldId id="471" r:id="rId29"/>
    <p:sldId id="472" r:id="rId30"/>
    <p:sldId id="443" r:id="rId31"/>
    <p:sldId id="473" r:id="rId32"/>
    <p:sldId id="444" r:id="rId33"/>
    <p:sldId id="445" r:id="rId34"/>
    <p:sldId id="446" r:id="rId35"/>
    <p:sldId id="447" r:id="rId36"/>
    <p:sldId id="448" r:id="rId37"/>
    <p:sldId id="474" r:id="rId38"/>
    <p:sldId id="475" r:id="rId39"/>
    <p:sldId id="449" r:id="rId40"/>
    <p:sldId id="450" r:id="rId41"/>
    <p:sldId id="451" r:id="rId42"/>
    <p:sldId id="476" r:id="rId43"/>
    <p:sldId id="477" r:id="rId44"/>
    <p:sldId id="452" r:id="rId45"/>
    <p:sldId id="454" r:id="rId46"/>
    <p:sldId id="455" r:id="rId47"/>
    <p:sldId id="456" r:id="rId48"/>
    <p:sldId id="457" r:id="rId49"/>
    <p:sldId id="458" r:id="rId50"/>
    <p:sldId id="459" r:id="rId51"/>
    <p:sldId id="460" r:id="rId52"/>
    <p:sldId id="461" r:id="rId53"/>
    <p:sldId id="462" r:id="rId54"/>
    <p:sldId id="482" r:id="rId55"/>
    <p:sldId id="487" r:id="rId56"/>
    <p:sldId id="483" r:id="rId57"/>
    <p:sldId id="484" r:id="rId58"/>
    <p:sldId id="485" r:id="rId59"/>
    <p:sldId id="488" r:id="rId60"/>
    <p:sldId id="489" r:id="rId61"/>
    <p:sldId id="491" r:id="rId62"/>
    <p:sldId id="492" r:id="rId63"/>
    <p:sldId id="493" r:id="rId64"/>
    <p:sldId id="494" r:id="rId65"/>
    <p:sldId id="495" r:id="rId66"/>
    <p:sldId id="496" r:id="rId67"/>
    <p:sldId id="497" r:id="rId68"/>
    <p:sldId id="499" r:id="rId69"/>
    <p:sldId id="498" r:id="rId70"/>
    <p:sldId id="501" r:id="rId71"/>
    <p:sldId id="500" r:id="rId72"/>
    <p:sldId id="503" r:id="rId73"/>
    <p:sldId id="490" r:id="rId74"/>
    <p:sldId id="504" r:id="rId75"/>
    <p:sldId id="520" r:id="rId76"/>
    <p:sldId id="519" r:id="rId77"/>
    <p:sldId id="518" r:id="rId78"/>
    <p:sldId id="505" r:id="rId79"/>
    <p:sldId id="506" r:id="rId80"/>
    <p:sldId id="508" r:id="rId81"/>
    <p:sldId id="523" r:id="rId82"/>
    <p:sldId id="522" r:id="rId83"/>
    <p:sldId id="521" r:id="rId84"/>
    <p:sldId id="537" r:id="rId85"/>
    <p:sldId id="536" r:id="rId86"/>
    <p:sldId id="535" r:id="rId87"/>
    <p:sldId id="534" r:id="rId88"/>
    <p:sldId id="533" r:id="rId89"/>
    <p:sldId id="532" r:id="rId90"/>
    <p:sldId id="511" r:id="rId91"/>
    <p:sldId id="513" r:id="rId92"/>
    <p:sldId id="515" r:id="rId93"/>
    <p:sldId id="512" r:id="rId94"/>
    <p:sldId id="404" r:id="rId95"/>
    <p:sldId id="516" r:id="rId96"/>
    <p:sldId id="405" r:id="rId97"/>
    <p:sldId id="386" r:id="rId98"/>
    <p:sldId id="395" r:id="rId99"/>
    <p:sldId id="429" r:id="rId100"/>
    <p:sldId id="430" r:id="rId101"/>
    <p:sldId id="431" r:id="rId102"/>
    <p:sldId id="397" r:id="rId103"/>
    <p:sldId id="294"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39" r:id="rId118"/>
    <p:sldId id="421" r:id="rId119"/>
    <p:sldId id="422" r:id="rId120"/>
    <p:sldId id="424" r:id="rId121"/>
    <p:sldId id="42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1"/>
    <a:srgbClr val="344529"/>
    <a:srgbClr val="2B3922"/>
    <a:srgbClr val="5CC6D6"/>
    <a:srgbClr val="2E3722"/>
    <a:srgbClr val="B8D233"/>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6E9E4-4CC9-4EB8-B58A-BC6361DC9EEE}" v="6" dt="2023-02-22T23:00:00.229"/>
    <p1510:client id="{17933D3D-6B79-1EBA-7D99-7296EEB6DF64}" v="8" dt="2023-02-22T09:26:34.983"/>
    <p1510:client id="{2388492F-5AEF-9652-F905-EF7CEB93F043}" v="339" dt="2023-02-23T07:30:53.687"/>
    <p1510:client id="{30E2A200-412E-0E7C-61E0-0F6E0E3666F9}" v="46" dt="2023-03-02T04:10:33.050"/>
    <p1510:client id="{59A6A174-1DCB-844E-8EC0-9BCCBC063E8F}" v="199" dt="2023-03-01T09:56:34.877"/>
    <p1510:client id="{5EA42F69-6B71-EFC9-08D1-A13545DCD80C}" v="5" dt="2023-02-22T09:37:22.128"/>
    <p1510:client id="{64F35694-E2BC-75D0-DAA7-96D367A94F79}" v="263" dt="2023-02-22T23:15:17.079"/>
    <p1510:client id="{81F8B920-2803-0566-1F1A-E04B14236EA7}" v="67" dt="2023-02-24T02:58:41.328"/>
    <p1510:client id="{9A384145-F501-8289-C155-3658489F9700}" v="58" dt="2023-03-02T02:01:58.586"/>
    <p1510:client id="{A56FA50B-AE37-E8FD-8F8F-05B9D5379C0B}" v="39" dt="2023-03-06T05:35:27.620"/>
    <p1510:client id="{A7121872-EE53-3C32-37AE-D140FBB4A6BF}" v="274" dt="2023-02-23T02:01:43.384"/>
    <p1510:client id="{BB9B632B-B662-1B98-CCF7-235CBF8472CD}" v="494" dt="2023-02-22T10:01:54.732"/>
    <p1510:client id="{D6732B58-3416-7D83-1CD0-DD70EF35C405}" v="273" dt="2023-03-01T23:19:02.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1569" autoAdjust="0"/>
  </p:normalViewPr>
  <p:slideViewPr>
    <p:cSldViewPr snapToGrid="0">
      <p:cViewPr varScale="1">
        <p:scale>
          <a:sx n="106" d="100"/>
          <a:sy n="106" d="100"/>
        </p:scale>
        <p:origin x="894" y="96"/>
      </p:cViewPr>
      <p:guideLst/>
    </p:cSldViewPr>
  </p:slideViewPr>
  <p:outlineViewPr>
    <p:cViewPr>
      <p:scale>
        <a:sx n="33" d="100"/>
        <a:sy n="33" d="100"/>
      </p:scale>
      <p:origin x="0" y="-3108"/>
    </p:cViewPr>
    <p:sldLst>
      <p:sld r:id="rId1" collapse="1"/>
      <p:sld r:id="rId2" collapse="1"/>
      <p:sld r:id="rId3" collapse="1"/>
      <p:sld r:id="rId4" collapse="1"/>
      <p:sld r:id="rId5"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30.xml"/><Relationship Id="rId1" Type="http://schemas.openxmlformats.org/officeDocument/2006/relationships/slide" Target="slides/slide29.xml"/><Relationship Id="rId5" Type="http://schemas.openxmlformats.org/officeDocument/2006/relationships/slide" Target="slides/slide33.xml"/><Relationship Id="rId4" Type="http://schemas.openxmlformats.org/officeDocument/2006/relationships/slide" Target="slides/slide3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29"/>
    </inkml:context>
    <inkml:brush xml:id="br0">
      <inkml:brushProperty name="width" value="0.35" units="cm"/>
      <inkml:brushProperty name="height" value="0.35" units="cm"/>
      <inkml:brushProperty name="color" value="#FFFFFF"/>
    </inkml:brush>
  </inkml:definitions>
  <inkml:trace contextRef="#ctx0" brushRef="#br0">17143 9152 16383 0 0,'0'-9'0'0'0,"-4"-2"0"0"0,-6 1 0 0 0,-1 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6"/>
    </inkml:context>
    <inkml:brush xml:id="br0">
      <inkml:brushProperty name="width" value="0.1" units="cm"/>
      <inkml:brushProperty name="height" value="0.1" units="cm"/>
    </inkml:brush>
  </inkml:definitions>
  <inkml:trace contextRef="#ctx0" brushRef="#br0">13758 15108 16383 0 0,'5'0'0'0'0,"0"4"0"0"0,5 1 0 0 0,-1 5 0 0 0,4 4 0 0 0,3 0 0 0 0,-1 2 0 0 0,1-3 0 0 0,-2 2 0 0 0,0-2 0 0 0,3 5 0 0 0,2-1 0 0 0,-2 2 0 0 0,1-3 0 0 0,-4 4 0 0 0,1 3 0 0 0,-3 2 0 0 0,2 0 0 0 0,-3 6 0 0 0,-2 0 0 0 0,-4 0 0 0 0,-1 2 0 0 0,-3 1 0 0 0,0-2 0 0 0,-2-2 0 0 0,1-2 0 0 0,-1-1 0 0 0,1-2 0 0 0,-1 0 0 0 0,1-1 0 0 0,0 0 0 0 0,0 0 0 0 0,0 1 0 0 0,0-1 0 0 0,0 1 0 0 0,-4 3 0 0 0,-6 2 0 0 0,-1 0 0 0 0,2-1 0 0 0,-3-1 0 0 0,2-2 0 0 0,-3-4 0 0 0,-2-3 0 0 0,1-4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7"/>
    </inkml:context>
    <inkml:brush xml:id="br0">
      <inkml:brushProperty name="width" value="0.35" units="cm"/>
      <inkml:brushProperty name="height" value="0.35" units="cm"/>
      <inkml:brushProperty name="color" value="#FFFFFF"/>
    </inkml:brush>
  </inkml:definitions>
  <inkml:trace contextRef="#ctx0" brushRef="#br0">15531 7374 16383 0 0,'0'-4'0'0'0,"0"-6"0"0"0,0-5 0 0 0,4-9 0 0 0,2-4 0 0 0,-1 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8"/>
    </inkml:context>
    <inkml:brush xml:id="br0">
      <inkml:brushProperty name="width" value="0.35" units="cm"/>
      <inkml:brushProperty name="height" value="0.35" units="cm"/>
      <inkml:brushProperty name="color" value="#FFFFFF"/>
    </inkml:brush>
  </inkml:definitions>
  <inkml:trace contextRef="#ctx0" brushRef="#br0">15743 8890 16383 0 0,'4'0'0'0'0,"6"4"0"0"0,9 14 0 0 0,2 13 0 0 0,5 13 0 0 0,3 7 0 0 0,-4 8 0 0 0,-2 15 0 0 0,0 3 0 0 0,-5-3 0 0 0,-5-6 0 0 0,-5-6 0 0 0,1-5 0 0 0,-2-8 0 0 0,-1-9 0 0 0,-3-14 0 0 0,-1-21 0 0 0,-1-24 0 0 0,0-24 0 0 0,-2-27 0 0 0,1-14 0 0 0,0 3 0 0 0,-5 16 0 0 0,-1 31 0 0 0,-3 47 0 0 0,-1 45 0 0 0,1 39 0 0 0,7 32 0 0 0,4 15 0 0 0,1 8 0 0 0,0-1 0 0 0,0-13 0 0 0,-1-22 0 0 0,0-23 0 0 0,-2-22 0 0 0,9-15 0 0 0,7-9 0 0 0,4-8 0 0 0,3-3 0 0 0,7-2 0 0 0,1 0 0 0 0,5-1 0 0 0,4 3 0 0 0,0 3 0 0 0,5 3 0 0 0,4 3 0 0 0,9 11 0 0 0,9 12 0 0 0,4 0 0 0 0,8-1 0 0 0,-2-6 0 0 0,-5-10 0 0 0,-15-10 0 0 0,-13-11 0 0 0,-14-6 0 0 0,-12 4 0 0 0,-10 7 0 0 0,-5-20 0 0 0,-16-59 0 0 0,-23-63 0 0 0,-26-47 0 0 0,-10-22 0 0 0,2-3 0 0 0,9 4 0 0 0,6 8 0 0 0,13 6 0 0 0,10 13 0 0 0,9 29 0 0 0,9 30 0 0 0,8 43 0 0 0,16 53 0 0 0,19 65 0 0 0,27 52 0 0 0,23 44 0 0 0,16 17 0 0 0,12 8 0 0 0,6-1 0 0 0,-1 1 0 0 0,2 6 0 0 0,-2 10 0 0 0,-3 12 0 0 0,5 18 0 0 0,0 15 0 0 0,-7 14 0 0 0,-1 16 0 0 0,-5 6 0 0 0,-4-9 0 0 0,-6-18 0 0 0,-9-38 0 0 0,-15-49 0 0 0,-19-62 0 0 0,-26-80 0 0 0,-29-91 0 0 0,-34-121 0 0 0,-36-109 0 0 0,-50-110 0 0 0,-29-80 0 0 0,-13-30 0 0 0,-3-8 0 0 0,19 41 0 0 0,37 69 0 0 0,32 77 0 0 0,28 78 0 0 0,22 77 0 0 0,18 102 0 0 0,11 133 0 0 0,15 120 0 0 0,14 112 0 0 0,15 74 0 0 0,23 52 0 0 0,21 15 0 0 0,13-17 0 0 0,7-33 0 0 0,-1-37 0 0 0,-5-31 0 0 0,-8-27 0 0 0,-5-18 0 0 0,-9-21 0 0 0,-9-24 0 0 0,-15-38 0 0 0,-13-47 0 0 0,-13-43 0 0 0,-10-56 0 0 0,-8-72 0 0 0,-17-78 0 0 0,-24-66 0 0 0,-19-59 0 0 0,-22-47 0 0 0,-9-28 0 0 0,-9-15 0 0 0,-12 0 0 0 0,-10 23 0 0 0,-3 27 0 0 0,4 36 0 0 0,3 32 0 0 0,8 39 0 0 0,18 43 0 0 0,22 38 0 0 0,32 54 0 0 0,45 87 0 0 0,46 92 0 0 0,46 105 0 0 0,25 67 0 0 0,17 42 0 0 0,7 14 0 0 0,-9-24 0 0 0,-22-30 0 0 0,-23-41 0 0 0,-17-30 0 0 0,-14-25 0 0 0,-14-26 0 0 0,-18-21 0 0 0,-10-34 0 0 0,-6-33 0 0 0,-7-28 0 0 0,-5-23 0 0 0,-6-19 0 0 0,-6-12 0 0 0,-8-11 0 0 0,-6-5 0 0 0,-9-1 0 0 0,-4 1 0 0 0,-2-2 0 0 0,1-2 0 0 0,1-13 0 0 0,1-13 0 0 0,6-9 0 0 0,6-9 0 0 0,6-11 0 0 0,5-6 0 0 0,3-4 0 0 0,1 0 0 0 0,-2 4 0 0 0,-5-1 0 0 0,-2 3 0 0 0,-7-2 0 0 0,-9-2 0 0 0,-4 1 0 0 0,-6-5 0 0 0,-9-9 0 0 0,-10-10 0 0 0,-11-17 0 0 0,-8-15 0 0 0,-4-13 0 0 0,-5-17 0 0 0,3-4 0 0 0,7-14 0 0 0,16 5 0 0 0,17-3 0 0 0,16-4 0 0 0,12 4 0 0 0,7 2 0 0 0,6 11 0 0 0,2 11 0 0 0,0 21 0 0 0,0 19 0 0 0,0 21 0 0 0,-1 18 0 0 0,3 5 0 0 0,1 1 0 0 0,0 5 0 0 0,2 0 0 0 0,0-2 0 0 0,0 3 0 0 0,-20 7 0 0 0,-32 9 0 0 0,-38 20 0 0 0,-22 16 0 0 0,-14 13 0 0 0,5 6 0 0 0,12 2 0 0 0,21-5 0 0 0,22-3 0 0 0,27 6 0 0 0,30 14 0 0 0,24 11 0 0 0,33 26 0 0 0,28 15 0 0 0,25 12 0 0 0,27 8 0 0 0,16 0 0 0 0,15 1 0 0 0,9-8 0 0 0,4-9 0 0 0,-13-24 0 0 0,-25-15 0 0 0,-38-16 0 0 0,-36-11 0 0 0,-29-7 0 0 0,-22-6 0 0 0,-18-6 0 0 0,-13-2 0 0 0,-12-4 0 0 0,-2-4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9"/>
    </inkml:context>
    <inkml:brush xml:id="br0">
      <inkml:brushProperty name="width" value="0.35" units="cm"/>
      <inkml:brushProperty name="height" value="0.35" units="cm"/>
      <inkml:brushProperty name="color" value="#FFFFFF"/>
    </inkml:brush>
  </inkml:definitions>
  <inkml:trace contextRef="#ctx0" brushRef="#br0">29691 7491 16383 0 0,'0'-4'0'0'0,"0"-6"0"0"0,0-5 0 0 0,5-17 0 0 0,0-7 0 0 0,0-1 0 0 0,0-3 0 0 0,2-1 0 0 0,0 2 0 0 0,4 3 0 0 0,-1 6 0 0 0,-2 3 0 0 0,-2 2 0 0 0,-2 3 0 0 0,-2 1 0 0 0,-1 0 0 0 0,-1 0 0 0 0,0 0 0 0 0,4 4 0 0 0,1 10 0 0 0,0 23 0 0 0,-1 22 0 0 0,-1 22 0 0 0,-2 13 0 0 0,0 4 0 0 0,0-3 0 0 0,-1-4 0 0 0,0-11 0 0 0,-1-9 0 0 0,-3-14 0 0 0,-6-20 0 0 0,-1-17 0 0 0,-3-16 0 0 0,-3-12 0 0 0,1-15 0 0 0,4-6 0 0 0,-1-12 0 0 0,2-11 0 0 0,-1-6 0 0 0,-3 0 0 0 0,1 4 0 0 0,3 7 0 0 0,-1 33 0 0 0,2 48 0 0 0,2 39 0 0 0,3 32 0 0 0,2 14 0 0 0,2 1 0 0 0,1-5 0 0 0,0-13 0 0 0,-4-16 0 0 0,-5-26 0 0 0,-2-37 0 0 0,2-34 0 0 0,2-29 0 0 0,2-15 0 0 0,2-7 0 0 0,2-2 0 0 0,1 6 0 0 0,0 9 0 0 0,0 12 0 0 0,-4 30 0 0 0,-5 36 0 0 0,-10 42 0 0 0,-10 35 0 0 0,-4 15 0 0 0,4 1 0 0 0,2-10 0 0 0,5-14 0 0 0,4-20 0 0 0,-5-20 0 0 0,2-23 0 0 0,0-39 0 0 0,4-23 0 0 0,5-16 0 0 0,4-4 0 0 0,4 5 0 0 0,-2 10 0 0 0,0 11 0 0 0,2 20 0 0 0,0 41 0 0 0,2 46 0 0 0,1 38 0 0 0,1 31 0 0 0,0 14 0 0 0,0 4 0 0 0,0-7 0 0 0,0-24 0 0 0,0-27 0 0 0,1-25 0 0 0,-1-20 0 0 0,0-22 0 0 0,0-27 0 0 0,-4-22 0 0 0,-2-19 0 0 0,1-6 0 0 0,0-3 0 0 0,2 3 0 0 0,1 6 0 0 0,1 15 0 0 0,1 16 0 0 0,0 15 0 0 0,0 15 0 0 0,5 9 0 0 0,0 9 0 0 0,1 2 0 0 0,3-1 0 0 0,-1-2 0 0 0,-1-3 0 0 0,3-7 0 0 0,-1-3 0 0 0,-2 3 0 0 0,-2 7 0 0 0,-2 5 0 0 0,-1 5 0 0 0,-1 5 0 0 0,-1 2 0 0 0,-1-3 0 0 0,5-8 0 0 0,1-8 0 0 0,0-3 0 0 0,-1-3 0 0 0,-1 4 0 0 0,-1 1 0 0 0,-1 0 0 0 0,0 0 0 0 0,-1-2 0 0 0,-1 0 0 0 0,1 0 0 0 0,0-1 0 0 0,-4-5 0 0 0,-10-5 0 0 0,-11-6 0 0 0,-14-4 0 0 0,-4-2 0 0 0,1-3 0 0 0,3-1 0 0 0,0 0 0 0 0,3 0 0 0 0,2 0 0 0 0,0 0 0 0 0,-3 1 0 0 0,-4 0 0 0 0,1 0 0 0 0,3-5 0 0 0,4 0 0 0 0,-1-5 0 0 0,1 1 0 0 0,2-4 0 0 0,2 1 0 0 0,2 3 0 0 0,5-2 0 0 0,3 2 0 0 0,-9 1 0 0 0,-3-1 0 0 0,-1 0 0 0 0,1 3 0 0 0,2 1 0 0 0,-3 2 0 0 0,0 2 0 0 0,-3 0 0 0 0,-4 1 0 0 0,-4 0 0 0 0,2 1 0 0 0,3-1 0 0 0,4 0 0 0 0,8 5 0 0 0,0 0 0 0 0,4 5 0 0 0,2 0 0 0 0,4 2 0 0 0,1 0 0 0 0,3 2 0 0 0,-5-2 0 0 0,-4 1 0 0 0,-2-1 0 0 0,-2 2 0 0 0,4 2 0 0 0,0-2 0 0 0,1 2 0 0 0,-1-3 0 0 0,3 1 0 0 0,1 3 0 0 0,19-11 0 0 0,14-6 0 0 0,17-7 0 0 0,24-11 0 0 0,18-10 0 0 0,18-14 0 0 0,14-3 0 0 0,14-7 0 0 0,7-7 0 0 0,-10-2 0 0 0,-12 5 0 0 0,-20 9 0 0 0,-20 7 0 0 0,-18 6 0 0 0,-12 10 0 0 0,-9 4 0 0 0,-4 1 0 0 0,-2 1 0 0 0,-1-2 0 0 0,1-2 0 0 0,-3 0 0 0 0,-1-2 0 0 0,-3 0 0 0 0,-3-1 0 0 0,-5 0 0 0 0,-3 1 0 0 0,-1-1 0 0 0,-2 0 0 0 0,-1-4 0 0 0,1-1 0 0 0,-1-4 0 0 0,0-1 0 0 0,1-2 0 0 0,0 1 0 0 0,-1-3 0 0 0,1-6 0 0 0,-4-4 0 0 0,-1 2 0 0 0,-5 5 0 0 0,0 5 0 0 0,-2 5 0 0 0,0 3 0 0 0,3 3 0 0 0,-2 6 0 0 0,1 2 0 0 0,3 0 0 0 0,2-2 0 0 0,2 0 0 0 0,-3-3 0 0 0,0 0 0 0 0,1-1 0 0 0,-3-5 0 0 0,-4 3 0 0 0,-1 10 0 0 0,-1 12 0 0 0,1 14 0 0 0,3 11 0 0 0,3 5 0 0 0,2 3 0 0 0,3 0 0 0 0,2 0 0 0 0,0-1 0 0 0,0 3 0 0 0,1 4 0 0 0,0 2 0 0 0,-1 1 0 0 0,0 4 0 0 0,-4-6 0 0 0,-1-5 0 0 0,0 1 0 0 0,-4-5 0 0 0,1-3 0 0 0,0-1 0 0 0,-1-1 0 0 0,-4 5 0 0 0,0 1 0 0 0,-6 1 0 0 0,0 3 0 0 0,-4 1 0 0 0,0-1 0 0 0,-3-2 0 0 0,-1-2 0 0 0,-1-6 0 0 0,-4-2 0 0 0,-1 4 0 0 0,-2-2 0 0 0,-1-1 0 0 0,3-4 0 0 0,2-5 0 0 0,2 0 0 0 0,3 2 0 0 0,0-1 0 0 0,1-4 0 0 0,1-2 0 0 0,4 1 0 0 0,2 0 0 0 0,3 2 0 0 0,0 0 0 0 0,4 2 0 0 0,-6-1 0 0 0,0 2 0 0 0,-1-2 0 0 0,-1 3 0 0 0,-3 2 0 0 0,0-2 0 0 0,-2 2 0 0 0,-1-3 0 0 0,1 2 0 0 0,3 1 0 0 0,2-1 0 0 0,-1 0 0 0 0,-1 3 0 0 0,4 6 0 0 0,8 3 0 0 0,23 1 0 0 0,25 1 0 0 0,28-6 0 0 0,31-6 0 0 0,28-6 0 0 0,22-5 0 0 0,12-3 0 0 0,2-3 0 0 0,-4 0 0 0 0,-21-2 0 0 0,-22 1 0 0 0,-33 0 0 0 0,-41 0 0 0 0,-30-3 0 0 0,-21-6 0 0 0,-14-5 0 0 0,-7-5 0 0 0,-2-2 0 0 0,5-2 0 0 0,2-2 0 0 0,2 1 0 0 0,1 3 0 0 0,-4 2 0 0 0,-6 0 0 0 0,-2 4 0 0 0,-3 4 0 0 0,1 4 0 0 0,2 4 0 0 0,4 2 0 0 0,2 2 0 0 0,2 0 0 0 0,1 1 0 0 0,-3 0 0 0 0,-5 0 0 0 0,-5-1 0 0 0,-8 1 0 0 0,-5-1 0 0 0,-2 0 0 0 0,0 0 0 0 0,1 0 0 0 0,9 4 0 0 0,8 10 0 0 0,6 15 0 0 0,8 11 0 0 0,4 15 0 0 0,4 11 0 0 0,6 7 0 0 0,3 0 0 0 0,3-10 0 0 0,1-5 0 0 0,2-10 0 0 0,0-8 0 0 0,0-7 0 0 0,-1-5 0 0 0,1-3 0 0 0,-1-2 0 0 0,1 0 0 0 0,-1 0 0 0 0,0 0 0 0 0,0 1 0 0 0,0 4 0 0 0,0 2 0 0 0,0 4 0 0 0,0 0 0 0 0,-5-1 0 0 0,0-2 0 0 0,-5-6 0 0 0,1-4 0 0 0,-4-1 0 0 0,1 1 0 0 0,3 0 0 0 0,-2-2 0 0 0,2 2 0 0 0,-3-1 0 0 0,1 0 0 0 0,-1-4 0 0 0,0 0 0 0 0,-1 2 0 0 0,2 1 0 0 0,2 2 0 0 0,3 2 0 0 0,-2 0 0 0 0,1 2 0 0 0,-3 4 0 0 0,-4 1 0 0 0,0 1 0 0 0,-1-2 0 0 0,-2-1 0 0 0,-3-2 0 0 0,-2-4 0 0 0,2-3 0 0 0,2 1 0 0 0,2 0 0 0 0,9-3 0 0 0,18-4 0 0 0,20-5 0 0 0,25-7 0 0 0,17-5 0 0 0,7-5 0 0 0,7-9 0 0 0,-2-3 0 0 0,-4-1 0 0 0,1-1 0 0 0,0-1 0 0 0,-2 4 0 0 0,2 5 0 0 0,4 1 0 0 0,5 3 0 0 0,6-1 0 0 0,1-3 0 0 0,-5 2 0 0 0,-9-2 0 0 0,-15 2 0 0 0,-15 3 0 0 0,-13 4 0 0 0,-8 2 0 0 0,-7-2 0 0 0,2 0 0 0 0,3 1 0 0 0,6 1 0 0 0,4 2 0 0 0,13 1 0 0 0,13 0 0 0 0,20 1 0 0 0,17 0 0 0 0,12 0 0 0 0,10 1 0 0 0,2-1 0 0 0,-6 0 0 0 0,-9 0 0 0 0,-17 0 0 0 0,-16 0 0 0 0,-13 0 0 0 0,-14 0 0 0 0,-7 0 0 0 0,-8 0 0 0 0,-6 0 0 0 0,0 0 0 0 0,-1 0 0 0 0,-6 4 0 0 0,-16 6 0 0 0,-34 5 0 0 0,-42 4 0 0 0,-48 4 0 0 0,-41-3 0 0 0,-41-5 0 0 0,-16-4 0 0 0,16-5 0 0 0,37-2 0 0 0,41-3 0 0 0,46-2 0 0 0,43 0 0 0 0,44 0 0 0 0,40 5 0 0 0,40 1 0 0 0,38-1 0 0 0,34 0 0 0 0,18-1 0 0 0,-2-1 0 0 0,-18-1 0 0 0,-30 0 0 0 0,-41-1 0 0 0,-40 0 0 0 0,-39-1 0 0 0,-25 1 0 0 0,-15-4 0 0 0,-20-10 0 0 0,-6-7 0 0 0,6-4 0 0 0,10-1 0 0 0,8-6 0 0 0,8-9 0 0 0,7-6 0 0 0,7-8 0 0 0,4-3 0 0 0,2 5 0 0 0,1 6 0 0 0,-4 8 0 0 0,-13 10 0 0 0,-22 10 0 0 0,-28 13 0 0 0,-29 11 0 0 0,-28 9 0 0 0,-17 6 0 0 0,-11 4 0 0 0,5-1 0 0 0,13-6 0 0 0,18-5 0 0 0,15-5 0 0 0,12-4 0 0 0,9-1 0 0 0,5-3 0 0 0,3 1 0 0 0,9-1 0 0 0,10 0 0 0 0,11 0 0 0 0,8 0 0 0 0,5 1 0 0 0,-1 0 0 0 0,-4 0 0 0 0,-8 0 0 0 0,-24 0 0 0 0,-28 0 0 0 0,-25 4 0 0 0,-13 6 0 0 0,0 5 0 0 0,17 0 0 0 0,28 2 0 0 0,33-2 0 0 0,42-4 0 0 0,45 1 0 0 0,27-2 0 0 0,18-3 0 0 0,3-2 0 0 0,-9 2 0 0 0,-16 4 0 0 0,-18 4 0 0 0,-20 13 0 0 0,-17 17 0 0 0,-17 19 0 0 0,-11 6 0 0 0,0 0 0 0 0,3-8 0 0 0,7-10 0 0 0,5-10 0 0 0,5-8 0 0 0,3-5 0 0 0,3-4 0 0 0,-4-2 0 0 0,0 0 0 0 0,-4 4 0 0 0,-1 1 0 0 0,1 1 0 0 0,-2-5 0 0 0,1-2 0 0 0,-3-5 0 0 0,1 2 0 0 0,-6 8 0 0 0,0 6 0 0 0,-1 3 0 0 0,2-1 0 0 0,-1 2 0 0 0,0 3 0 0 0,-3-1 0 0 0,-6 1 0 0 0,-2 2 0 0 0,-1-6 0 0 0,-5-1 0 0 0,5-1 0 0 0,3-4 0 0 0,1-2 0 0 0,5-1 0 0 0,2 2 0 0 0,3 1 0 0 0,1-4 0 0 0,3 1 0 0 0,3 0 0 0 0,2 0 0 0 0,3 0 0 0 0,2-1 0 0 0,-3-1 0 0 0,-1 5 0 0 0,-4 4 0 0 0,0 2 0 0 0,-3-2 0 0 0,0-2 0 0 0,3-3 0 0 0,-2 3 0 0 0,-2 3 0 0 0,0 1 0 0 0,-2 2 0 0 0,-2 4 0 0 0,2-2 0 0 0,3-4 0 0 0,3-11 0 0 0,9-19 0 0 0,7-15 0 0 0,7-13 0 0 0,2-12 0 0 0,5-13 0 0 0,4-7 0 0 0,11-6 0 0 0,2-2 0 0 0,0-2 0 0 0,2 0 0 0 0,1-4 0 0 0,-1 8 0 0 0,-7 11 0 0 0,-6 9 0 0 0,-7 7 0 0 0,-2 6 0 0 0,-1 2 0 0 0,9 6 0 0 0,5 15 0 0 0,14 11 0 0 0,12 14 0 0 0,8 11 0 0 0,6 5 0 0 0,-5-4 0 0 0,-9-4 0 0 0,-6-2 0 0 0,-8-6 0 0 0,-3-3 0 0 0,-3-3 0 0 0,3-5 0 0 0,9 0 0 0 0,16-2 0 0 0,18-2 0 0 0,25-2 0 0 0,14-2 0 0 0,20-1 0 0 0,12 0 0 0 0,3-2 0 0 0,2 1 0 0 0,-11 0 0 0 0,-13-1 0 0 0,-21 1 0 0 0,-22 0 0 0 0,-18 0 0 0 0,-14 0 0 0 0,-7 0 0 0 0,-10 0 0 0 0,1 0 0 0 0,5 0 0 0 0,7 0 0 0 0,15 0 0 0 0,21 0 0 0 0,11 0 0 0 0,5 0 0 0 0,-8 0 0 0 0,-16 0 0 0 0,-19 0 0 0 0,-20 8 0 0 0,-26 3 0 0 0,-37 4 0 0 0,-41-1 0 0 0,-44-3 0 0 0,-46-3 0 0 0,-44-2 0 0 0,-39-4 0 0 0,-43-1 0 0 0,-8-5 0 0 0,14-6 0 0 0,37-6 0 0 0,45 0 0 0 0,50 3 0 0 0,44 4 0 0 0,30 3 0 0 0,17 2 0 0 0,12 3 0 0 0,7 0 0 0 0,5 2 0 0 0,2 0 0 0 0,0-1 0 0 0,-1 1 0 0 0,-1-1 0 0 0,-6 1 0 0 0,-1-1 0 0 0,-4 0 0 0 0,-2 0 0 0 0,2 0 0 0 0,2 0 0 0 0,-2 0 0 0 0,-8 0 0 0 0,-5 0 0 0 0,-8 0 0 0 0,2 0 0 0 0,5 0 0 0 0,6 0 0 0 0,6 0 0 0 0,5 0 0 0 0,4 0 0 0 0,-3 0 0 0 0,8 0 0 0 0,16-5 0 0 0,25-4 0 0 0,35-6 0 0 0,38-5 0 0 0,31-2 0 0 0,24-2 0 0 0,13 3 0 0 0,7-4 0 0 0,1-1 0 0 0,-20 4 0 0 0,-27 5 0 0 0,-26 6 0 0 0,-25 5 0 0 0,-20 3 0 0 0,-16 2 0 0 0,-4 1 0 0 0,5 2 0 0 0,13-1 0 0 0,27 0 0 0 0,30-1 0 0 0,19 1 0 0 0,8-1 0 0 0,2 0 0 0 0,-8 0 0 0 0,-19 0 0 0 0,-22 0 0 0 0,-18 0 0 0 0,-16 0 0 0 0,-14 0 0 0 0,-7 0 0 0 0,-7 0 0 0 0,7 0 0 0 0,1 0 0 0 0,4 0 0 0 0,0 0 0 0 0,3 0 0 0 0,2 0 0 0 0,-1 0 0 0 0,-4 0 0 0 0,-7-4 0 0 0,-26-10 0 0 0,-34-11 0 0 0,-41-5 0 0 0,-38-6 0 0 0,-33-1 0 0 0,-22 1 0 0 0,-12 7 0 0 0,3 9 0 0 0,6 7 0 0 0,15 7 0 0 0,25 3 0 0 0,30 3 0 0 0,27 1 0 0 0,18 1 0 0 0,14-1 0 0 0,8 0 0 0 0,3 0 0 0 0,-4 4 0 0 0,0 1 0 0 0,2-1 0 0 0,-8 0 0 0 0,-5 2 0 0 0,1 4 0 0 0,-1 5 0 0 0,-2 0 0 0 0,-2-4 0 0 0,-4-3 0 0 0,-3-3 0 0 0,-5-3 0 0 0,0-2 0 0 0,1 0 0 0 0,-2-2 0 0 0,1 0 0 0 0,6 1 0 0 0,8-1 0 0 0,8 1 0 0 0,5-1 0 0 0,5 6 0 0 0,2 0 0 0 0,1 5 0 0 0,1 4 0 0 0,0 4 0 0 0,4 3 0 0 0,1 7 0 0 0,-1 6 0 0 0,-1-2 0 0 0,-1 6 0 0 0,-6 9 0 0 0,-3-4 0 0 0,5-4 0 0 0,2-5 0 0 0,4-5 0 0 0,7-2 0 0 0,0-2 0 0 0,2-1 0 0 0,-1 0 0 0 0,1 0 0 0 0,3 4 0 0 0,2 1 0 0 0,2 5 0 0 0,1 0 0 0 0,2-1 0 0 0,0-2 0 0 0,0-2 0 0 0,1-3 0 0 0,-1 0 0 0 0,1-1 0 0 0,-1-1 0 0 0,0 1 0 0 0,0-1 0 0 0,0 0 0 0 0,0 0 0 0 0,0 1 0 0 0,0-1 0 0 0,0 1 0 0 0,0 0 0 0 0,0-1 0 0 0,0 1 0 0 0,0-1 0 0 0,0 1 0 0 0,0 0 0 0 0,0 3 0 0 0,0 3 0 0 0,0 3 0 0 0,-4 4 0 0 0,-2 1 0 0 0,1 1 0 0 0,1-1 0 0 0,-3-4 0 0 0,-1 1 0 0 0,-2-6 0 0 0,-1-3 0 0 0,3 1 0 0 0,2 1 0 0 0,-2-1 0 0 0,0-1 0 0 0,11-5 0 0 0,24-6 0 0 0,26-6 0 0 0,32-4 0 0 0,27-4 0 0 0,24-2 0 0 0,10-1 0 0 0,0 0 0 0 0,-11 0 0 0 0,-21 0 0 0 0,-25 0 0 0 0,-20 1 0 0 0,-17 0 0 0 0,-5-1 0 0 0,-2 1 0 0 0,4 0 0 0 0,10 1 0 0 0,12-1 0 0 0,15 0 0 0 0,22 0 0 0 0,13 0 0 0 0,8 4 0 0 0,-6 1 0 0 0,-16 1 0 0 0,-21-2 0 0 0,-22-1 0 0 0,-17-1 0 0 0,-8-1 0 0 0,-3-1 0 0 0,6 0 0 0 0,3 0 0 0 0,7 0 0 0 0,-1 0 0 0 0,-5 0 0 0 0,2-1 0 0 0,-3 1 0 0 0,-5 0 0 0 0,-4 0 0 0 0,3 0 0 0 0,-1 0 0 0 0,-2 0 0 0 0,-3 0 0 0 0,5 0 0 0 0,13 0 0 0 0,23 0 0 0 0,24 0 0 0 0,12 0 0 0 0,4 0 0 0 0,-8 0 0 0 0,-36 0 0 0 0,-46-4 0 0 0,-44-1 0 0 0,-39-5 0 0 0,-19 0 0 0 0,-12 2 0 0 0,1 2 0 0 0,3 2 0 0 0,3 1 0 0 0,8 2 0 0 0,12 1 0 0 0,8 0 0 0 0,10 1 0 0 0,8-1 0 0 0,2 5 0 0 0,3 1 0 0 0,2-1 0 0 0,3-1 0 0 0,-7 4 0 0 0,-6-1 0 0 0,-5 4 0 0 0,2-1 0 0 0,-1-2 0 0 0,-6-2 0 0 0,3-2 0 0 0,0-2 0 0 0,-5-1 0 0 0,-9-1 0 0 0,-12 0 0 0 0,-10-1 0 0 0,-16 1 0 0 0,-12-1 0 0 0,-4 1 0 0 0,1 0 0 0 0,3 0 0 0 0,-5 0 0 0 0,5 0 0 0 0,5 0 0 0 0,7 0 0 0 0,13 0 0 0 0,8 0 0 0 0,13 0 0 0 0,13 0 0 0 0,8 0 0 0 0,7 0 0 0 0,5 0 0 0 0,0 0 0 0 0,-7 0 0 0 0,-6 0 0 0 0,-3 0 0 0 0,-1 0 0 0 0,2 0 0 0 0,6 0 0 0 0,5 0 0 0 0,5 0 0 0 0,4 0 0 0 0,1 0 0 0 0,2 0 0 0 0,-4 0 0 0 0,-1 0 0 0 0,0 0 0 0 0,1 0 0 0 0,-3 0 0 0 0,-5 0 0 0 0,-1 0 0 0 0,3 4 0 0 0,2 6 0 0 0,2 1 0 0 0,3-2 0 0 0,1-1 0 0 0,1 1 0 0 0,-3-1 0 0 0,-6 3 0 0 0,-1-1 0 0 0,-3-1 0 0 0,-3-4 0 0 0,1 3 0 0 0,3-1 0 0 0,-1 4 0 0 0,3-1 0 0 0,6-7 0 0 0,9-7 0 0 0,7-7 0 0 0,7-7 0 0 0,3-3 0 0 0,3-3 0 0 0,1-2 0 0 0,1 0 0 0 0,0 0 0 0 0,-1 0 0 0 0,0 0 0 0 0,-1 1 0 0 0,1 0 0 0 0,-1 1 0 0 0,4 3 0 0 0,14 6 0 0 0,21 6 0 0 0,20 4 0 0 0,17 2 0 0 0,8 3 0 0 0,2 1 0 0 0,-4 0 0 0 0,-9 0 0 0 0,-8 0 0 0 0,-7-1 0 0 0,0 1 0 0 0,2-1 0 0 0,3 0 0 0 0,5 0 0 0 0,10 0 0 0 0,13 0 0 0 0,17 0 0 0 0,15 0 0 0 0,11 0 0 0 0,9 0 0 0 0,4 0 0 0 0,-6 0 0 0 0,-18 0 0 0 0,-26 0 0 0 0,-25 0 0 0 0,-21 0 0 0 0,-15 0 0 0 0,-1 0 0 0 0,2 0 0 0 0,12 0 0 0 0,22 0 0 0 0,20 0 0 0 0,24 0 0 0 0,9 0 0 0 0,0 0 0 0 0,-4 0 0 0 0,-10 0 0 0 0,-15 0 0 0 0,-20 0 0 0 0,-18 0 0 0 0,-11 0 0 0 0,-4 0 0 0 0,-2 0 0 0 0,6 0 0 0 0,7 0 0 0 0,7 0 0 0 0,6 0 0 0 0,4 0 0 0 0,8 0 0 0 0,2 0 0 0 0,5 0 0 0 0,4 0 0 0 0,0-4 0 0 0,-11-2 0 0 0,-11 1 0 0 0,-16-8 0 0 0,-30-5 0 0 0,-47-8 0 0 0,-49-9 0 0 0,-41-2 0 0 0,-34 2 0 0 0,-13 1 0 0 0,5 3 0 0 0,25 7 0 0 0,31 8 0 0 0,33 1 0 0 0,28 0 0 0 0,21-2 0 0 0,18 2 0 0 0,14-5 0 0 0,13-3 0 0 0,6-2 0 0 0,3 4 0 0 0,-1 4 0 0 0,-2 6 0 0 0,3 5 0 0 0,7 3 0 0 0,6 2 0 0 0,7 6 0 0 0,15 6 0 0 0,5 1 0 0 0,-6 3 0 0 0,-11 2 0 0 0,-19 4 0 0 0,-21 1 0 0 0,-37 2 0 0 0,-45 5 0 0 0,-54 2 0 0 0,-48 3 0 0 0,-37-3 0 0 0,-22-7 0 0 0,-11-8 0 0 0,7-7 0 0 0,12-4 0 0 0,23-4 0 0 0,32-1 0 0 0,31-1 0 0 0,29-1 0 0 0,21 1 0 0 0,19 4 0 0 0,16 2 0 0 0,8 4 0 0 0,2 5 0 0 0,4 4 0 0 0,-2 3 0 0 0,1 2 0 0 0,3-2 0 0 0,-7-1 0 0 0,0 0 0 0 0,1 5 0 0 0,-5 7 0 0 0,1 7 0 0 0,2 0 0 0 0,4-2 0 0 0,4-3 0 0 0,3-8 0 0 0,6-3 0 0 0,3-2 0 0 0,4-1 0 0 0,1 6 0 0 0,3 1 0 0 0,-1 6 0 0 0,-3 5 0 0 0,-3 4 0 0 0,-2 0 0 0 0,-3-4 0 0 0,4-4 0 0 0,4-3 0 0 0,1-7 0 0 0,2 0 0 0 0,4 1 0 0 0,-1 0 0 0 0,-3 0 0 0 0,0 0 0 0 0,-2 0 0 0 0,1 0 0 0 0,0 0 0 0 0,-4-1 0 0 0,2 1 0 0 0,0 0 0 0 0,1-1 0 0 0,0 1 0 0 0,-2-1 0 0 0,-3 1 0 0 0,-7 4 0 0 0,2 1 0 0 0,1 0 0 0 0,-1-1 0 0 0,0-2 0 0 0,0 0 0 0 0,-4-1 0 0 0,2-1 0 0 0,2-5 0 0 0,0-1 0 0 0,1 4 0 0 0,-1 3 0 0 0,-4 0 0 0 0,-1-3 0 0 0,-1-2 0 0 0,6 0 0 0 0,2-4 0 0 0,1 0 0 0 0,-1-4 0 0 0,0 1 0 0 0,-5 6 0 0 0,-2 0 0 0 0,0 0 0 0 0,-4 1 0 0 0,0 2 0 0 0,1-4 0 0 0,2-5 0 0 0,2 0 0 0 0,-3 1 0 0 0,0 3 0 0 0,5-7 0 0 0,7-8 0 0 0,7-14 0 0 0,5-9 0 0 0,4-10 0 0 0,7 1 0 0 0,6 1 0 0 0,2 1 0 0 0,3 1 0 0 0,-1-4 0 0 0,2 4 0 0 0,-3 1 0 0 0,1 6 0 0 0,-2 1 0 0 0,-2 0 0 0 0,0-1 0 0 0,-1-2 0 0 0,2 3 0 0 0,-1 0 0 0 0,3 4 0 0 0,2-1 0 0 0,4 3 0 0 0,2-1 0 0 0,14 1 0 0 0,10 4 0 0 0,14 2 0 0 0,10 3 0 0 0,5 1 0 0 0,3 2 0 0 0,0 0 0 0 0,-8 1 0 0 0,-7-1 0 0 0,-11 1 0 0 0,-9-1 0 0 0,-8 0 0 0 0,-5 0 0 0 0,-4 0 0 0 0,7 1 0 0 0,10-1 0 0 0,6-1 0 0 0,4 1 0 0 0,1 0 0 0 0,-4 0 0 0 0,2 0 0 0 0,5 0 0 0 0,10 0 0 0 0,6 0 0 0 0,3-4 0 0 0,-2-1 0 0 0,-2-1 0 0 0,-8-2 0 0 0,-11-1 0 0 0,-6 2 0 0 0,2 2 0 0 0,2 1 0 0 0,-1 2 0 0 0,9 2 0 0 0,12-1 0 0 0,14 2 0 0 0,10-1 0 0 0,18 0 0 0 0,15 1 0 0 0,3-1 0 0 0,-4 0 0 0 0,-7 0 0 0 0,-11 0 0 0 0,-11 0 0 0 0,-14 0 0 0 0,-8 0 0 0 0,-9 0 0 0 0,-3 0 0 0 0,0 0 0 0 0,-1 0 0 0 0,0 0 0 0 0,-2 0 0 0 0,-2 0 0 0 0,-7 0 0 0 0,-8 0 0 0 0,-3 0 0 0 0,-5 0 0 0 0,2 0 0 0 0,1 0 0 0 0,3 0 0 0 0,4 0 0 0 0,5 0 0 0 0,8 0 0 0 0,2 0 0 0 0,-5 0 0 0 0,-7 0 0 0 0,-9 0 0 0 0,-5 0 0 0 0,-2 0 0 0 0,0 0 0 0 0,-3 0 0 0 0,-2 0 0 0 0,-1 0 0 0 0,0 0 0 0 0,2-4 0 0 0,2-2 0 0 0,4 1 0 0 0,0 1 0 0 0,-1 1 0 0 0,-3 1 0 0 0,-1-3 0 0 0,-2-5 0 0 0,-6-5 0 0 0,-2-5 0 0 0,-4-2 0 0 0,0-2 0 0 0,-4-1 0 0 0,-2 0 0 0 0,-4-1 0 0 0,-2 0 0 0 0,-6 1 0 0 0,-11 4 0 0 0,-16 6 0 0 0,-27 6 0 0 0,-34 3 0 0 0,-34 4 0 0 0,-31 2 0 0 0,-8 0 0 0 0,-2 2 0 0 0,10-1 0 0 0,24 0 0 0 0,26-1 0 0 0,26 1 0 0 0,19-1 0 0 0,15 4 0 0 0,4 2 0 0 0,-5 3 0 0 0,-2 1 0 0 0,-5 3 0 0 0,-6 2 0 0 0,-2 0 0 0 0,7-3 0 0 0,-1-4 0 0 0,5-2 0 0 0,7-4 0 0 0,7-1 0 0 0,-3-1 0 0 0,-3 0 0 0 0,-2-1 0 0 0,2 0 0 0 0,4 1 0 0 0,0 0 0 0 0,3-1 0 0 0,4 1 0 0 0,2 0 0 0 0,-2 0 0 0 0,1 0 0 0 0,-3 0 0 0 0,-4 0 0 0 0,-5 0 0 0 0,-2 0 0 0 0,2 0 0 0 0,0 0 0 0 0,-2 0 0 0 0,-5 4 0 0 0,-2 2 0 0 0,-14 4 0 0 0,-12 4 0 0 0,-6-1 0 0 0,8-1 0 0 0,13-4 0 0 0,12-2 0 0 0,11-3 0 0 0,8-2 0 0 0,5-1 0 0 0,4 4 0 0 0,0 1 0 0 0,1-1 0 0 0,12 0 0 0 0,21-1 0 0 0,29-2 0 0 0,37 0 0 0 0,26 0 0 0 0,34-1 0 0 0,18 0 0 0 0,17-1 0 0 0,7 1 0 0 0,4 0 0 0 0,-9 4 0 0 0,-9 6 0 0 0,-24 1 0 0 0,-27-2 0 0 0,-30-2 0 0 0,-20-2 0 0 0,-13-2 0 0 0,-6 3 0 0 0,-7 0 0 0 0,-2-1 0 0 0,6 3 0 0 0,4 0 0 0 0,7 3 0 0 0,3 0 0 0 0,0-3 0 0 0,-6-2 0 0 0,-6 2 0 0 0,-3 4 0 0 0,-4 0 0 0 0,4-3 0 0 0,4 2 0 0 0,2 4 0 0 0,2-2 0 0 0,-3-2 0 0 0,-2-4 0 0 0,1-2 0 0 0,-4 1 0 0 0,0 1 0 0 0,6 2 0 0 0,15 9 0 0 0,6 1 0 0 0,4 1 0 0 0,-2-2 0 0 0,-9-1 0 0 0,-11-2 0 0 0,-4-5 0 0 0,-8 1 0 0 0,-4-2 0 0 0,-5-2 0 0 0,-3-2 0 0 0,-1-7 0 0 0,-2-6 0 0 0,-4-7 0 0 0,-1-5 0 0 0,-3-3 0 0 0,-5-1 0 0 0,-4-2 0 0 0,-3 0 0 0 0,-6-13 0 0 0,-3-3 0 0 0,0 1 0 0 0,1 3 0 0 0,-3 8 0 0 0,-4 14 0 0 0,-5 13 0 0 0,2 16 0 0 0,-7 9 0 0 0,2 6 0 0 0,0 2 0 0 0,2 0 0 0 0,2 0 0 0 0,-2-6 0 0 0,2-3 0 0 0,1-1 0 0 0,-11 1 0 0 0,-5 1 0 0 0,-1-4 0 0 0,1 0 0 0 0,-3 5 0 0 0,0-2 0 0 0,-7 5 0 0 0,0-3 0 0 0,-2-1 0 0 0,3-4 0 0 0,3-1 0 0 0,4-3 0 0 0,4-4 0 0 0,2-4 0 0 0,2-3 0 0 0,-4-2 0 0 0,-9-1 0 0 0,-10-1 0 0 0,-15 1 0 0 0,-17-1 0 0 0,-24 0 0 0 0,-15 1 0 0 0,-22-5 0 0 0,-11-4 0 0 0,-5-15 0 0 0,12-6 0 0 0,17-3 0 0 0,23 0 0 0 0,25 2 0 0 0,21 5 0 0 0,17 4 0 0 0,12 5 0 0 0,-2 2 0 0 0,0-1 0 0 0,-3 2 0 0 0,-3-1 0 0 0,-4 2 0 0 0,1 4 0 0 0,3-1 0 0 0,4 1 0 0 0,4 2 0 0 0,2 2 0 0 0,-2 3 0 0 0,-4 5 0 0 0,-1 6 0 0 0,2 2 0 0 0,6 3 0 0 0,3-1 0 0 0,2 2 0 0 0,1 3 0 0 0,-1-3 0 0 0,4 1 0 0 0,-4 2 0 0 0,-2 2 0 0 0,-1 6 0 0 0,-5 3 0 0 0,-10 9 0 0 0,-6 2 0 0 0,0-2 0 0 0,4-6 0 0 0,5-6 0 0 0,8-2 0 0 0,6-6 0 0 0,6-1 0 0 0,-2 0 0 0 0,2 2 0 0 0,0-3 0 0 0,2 1 0 0 0,-4 1 0 0 0,-3 2 0 0 0,-2 5 0 0 0,-1 0 0 0 0,-1 3 0 0 0,0-3 0 0 0,1-6 0 0 0,0-2 0 0 0,-1 1 0 0 0,6 0 0 0 0,-4-1 0 0 0,0-1 0 0 0,-6 6 0 0 0,-6 0 0 0 0,4-1 0 0 0,-2 1 0 0 0,1 0 0 0 0,2 2 0 0 0,-2 0 0 0 0,5 0 0 0 0,2-4 0 0 0,2 0 0 0 0,1-1 0 0 0,-5 2 0 0 0,0 4 0 0 0,-1 0 0 0 0,-4 2 0 0 0,0-2 0 0 0,2-2 0 0 0,1-5 0 0 0,6 0 0 0 0,3-1 0 0 0,1-2 0 0 0,3 1 0 0 0,2-3 0 0 0,-2 0 0 0 0,-2-1 0 0 0,2 1 0 0 0,0 2 0 0 0,-1 4 0 0 0,-2 2 0 0 0,-2 1 0 0 0,-1-2 0 0 0,3-1 0 0 0,1-3 0 0 0,-1-5 0 0 0,4 0 0 0 0,0 3 0 0 0,-2-2 0 0 0,-2 2 0 0 0,7-2 0 0 0,10-2 0 0 0,9-8 0 0 0,13-4 0 0 0,10-6 0 0 0,10-5 0 0 0,10-5 0 0 0,10 0 0 0 0,7 0 0 0 0,0 2 0 0 0,3 0 0 0 0,9 3 0 0 0,9-1 0 0 0,10-2 0 0 0,10 1 0 0 0,3 0 0 0 0,4 2 0 0 0,-4 3 0 0 0,-10 4 0 0 0,-12 2 0 0 0,-9 2 0 0 0,-10 2 0 0 0,-12 0 0 0 0,-3 1 0 0 0,6-1 0 0 0,9 1 0 0 0,18-1 0 0 0,20 1 0 0 0,21-1 0 0 0,17 0 0 0 0,10-4 0 0 0,-1-2 0 0 0,-10-3 0 0 0,-16-5 0 0 0,-18 0 0 0 0,-20 2 0 0 0,-15 4 0 0 0,-14 3 0 0 0,-12 2 0 0 0,-6 1 0 0 0,-2 2 0 0 0,4 1 0 0 0,4-1 0 0 0,9 1 0 0 0,4-1 0 0 0,7 1 0 0 0,14-1 0 0 0,18 0 0 0 0,16 0 0 0 0,22 0 0 0 0,17 0 0 0 0,6 0 0 0 0,-6 0 0 0 0,-19 0 0 0 0,-27 0 0 0 0,-29 0 0 0 0,-24 0 0 0 0,-12 0 0 0 0,-3 0 0 0 0,1 0 0 0 0,-3 0 0 0 0,-4 0 0 0 0,0 0 0 0 0,2 0 0 0 0,8 0 0 0 0,8 0 0 0 0,7 0 0 0 0,3 0 0 0 0,-7 0 0 0 0,-8 0 0 0 0,-8 0 0 0 0,-12 4 0 0 0,-26 6 0 0 0,-49 5 0 0 0,-65 0 0 0 0,-78-2 0 0 0,-47-4 0 0 0,-18-3 0 0 0,5 1 0 0 0,20 5 0 0 0,32-1 0 0 0,41-2 0 0 0,43-2 0 0 0,32-3 0 0 0,26-2 0 0 0,18-1 0 0 0,7-1 0 0 0,-4 0 0 0 0,-13 0 0 0 0,-11-1 0 0 0,-12 1 0 0 0,-20-1 0 0 0,-11 1 0 0 0,-5 0 0 0 0,-1 0 0 0 0,0 0 0 0 0,3 0 0 0 0,-7 0 0 0 0,-10 0 0 0 0,-13 0 0 0 0,-13 0 0 0 0,-11-4 0 0 0,4-2 0 0 0,17 1 0 0 0,22 1 0 0 0,23 1 0 0 0,23 1 0 0 0,14-3 0 0 0,5-6 0 0 0,6 1 0 0 0,2 0 0 0 0,1-1 0 0 0,-2-4 0 0 0,2-2 0 0 0,0 0 0 0 0,3-4 0 0 0,3 1 0 0 0,8 0 0 0 0,5 3 0 0 0,5 0 0 0 0,6-1 0 0 0,9 3 0 0 0,9-1 0 0 0,12 3 0 0 0,15 3 0 0 0,10 4 0 0 0,10 2 0 0 0,13 3 0 0 0,8 1 0 0 0,7 0 0 0 0,11 5 0 0 0,15 5 0 0 0,18 6 0 0 0,17 4 0 0 0,9-2 0 0 0,4-3 0 0 0,-7-1 0 0 0,-13-2 0 0 0,-17-3 0 0 0,-16-4 0 0 0,-17-2 0 0 0,-11-1 0 0 0,-5-2 0 0 0,1-1 0 0 0,11 1 0 0 0,7-1 0 0 0,14 0 0 0 0,15 1 0 0 0,8 0 0 0 0,11 0 0 0 0,1 0 0 0 0,-8 0 0 0 0,-9 0 0 0 0,-12 0 0 0 0,-8 0 0 0 0,-9 0 0 0 0,-7 0 0 0 0,-10 0 0 0 0,-5 0 0 0 0,-6 0 0 0 0,-10 0 0 0 0,-10 0 0 0 0,-4 0 0 0 0,-4 0 0 0 0,-5 0 0 0 0,-3 0 0 0 0,-2 0 0 0 0,3 0 0 0 0,4 0 0 0 0,6 0 0 0 0,8 0 0 0 0,5 0 0 0 0,6 0 0 0 0,2 0 0 0 0,2 0 0 0 0,-4 0 0 0 0,-8 0 0 0 0,-9 0 0 0 0,-6-4 0 0 0,-10-6 0 0 0,-5-1 0 0 0,-1-7 0 0 0,-5-13 0 0 0,-4-22 0 0 0,-12-36 0 0 0,-35-44 0 0 0,-41-33 0 0 0,-19-10 0 0 0,-6 18 0 0 0,10 30 0 0 0,13 30 0 0 0,20 39 0 0 0,24 30 0 0 0,27 28 0 0 0,23 18 0 0 0,18 15 0 0 0,11 2 0 0 0,3 0 0 0 0,-2-3 0 0 0,0-1 0 0 0,-4-3 0 0 0,0 8 0 0 0,-7 1 0 0 0,0 3 0 0 0,-2 4 0 0 0,-3 6 0 0 0,-5 0 0 0 0,-2-5 0 0 0,-6 3 0 0 0,0 2 0 0 0,1 1 0 0 0,-2-4 0 0 0,1-6 0 0 0,1-5 0 0 0,-1-4 0 0 0,-3-4 0 0 0,-4-2 0 0 0,-4 4 0 0 0,-1 0 0 0 0,-3 4 0 0 0,0 0 0 0 0,-1-1 0 0 0,-4-5 0 0 0,-5 0 0 0 0,-5 0 0 0 0,-5-5 0 0 0,-7 3 0 0 0,-3 5 0 0 0,-5 6 0 0 0,-4 1 0 0 0,3-2 0 0 0,5-2 0 0 0,3-7 0 0 0,2-8 0 0 0,5-3 0 0 0,3-4 0 0 0,-1-3 0 0 0,0 0 0 0 0,-7 3 0 0 0,-6 1 0 0 0,-2-3 0 0 0,-4 2 0 0 0,-3-2 0 0 0,-4-1 0 0 0,-2-3 0 0 0,-14-2 0 0 0,-18-1 0 0 0,-20-6 0 0 0,-19-14 0 0 0,-14-17 0 0 0,7-7 0 0 0,16-4 0 0 0,10 1 0 0 0,14 1 0 0 0,12 2 0 0 0,11 1 0 0 0,3 3 0 0 0,-1-1 0 0 0,-7-1 0 0 0,-13 1 0 0 0,-5 8 0 0 0,3 4 0 0 0,11 8 0 0 0,14 6 0 0 0,12 6 0 0 0,31 3 0 0 0,43 4 0 0 0,49 1 0 0 0,54 0 0 0 0,34 0 0 0 0,22 0 0 0 0,-1 0 0 0 0,-14 0 0 0 0,-29-1 0 0 0,-34 0 0 0 0,-33 0 0 0 0,-20 0 0 0 0,1 0 0 0 0,8 0 0 0 0,12 4 0 0 0,11 2 0 0 0,7 3 0 0 0,-9 5 0 0 0,-16 0 0 0 0,-10-2 0 0 0,-8 0 0 0 0,4 3 0 0 0,0 3 0 0 0,-4-1 0 0 0,-8-5 0 0 0,-7 1 0 0 0,-11 3 0 0 0,-9 5 0 0 0,-7 14 0 0 0,-7 8 0 0 0,-3 9 0 0 0,-2 1 0 0 0,-5-6 0 0 0,-6-5 0 0 0,-9-2 0 0 0,-5-8 0 0 0,-2-10 0 0 0,-1-3 0 0 0,13-10 0 0 0,21-11 0 0 0,28-17 0 0 0,20-5 0 0 0,22-8 0 0 0,6-6 0 0 0,-6 3 0 0 0,-19 8 0 0 0,-29 17 0 0 0,-27 18 0 0 0,-38 24 0 0 0,-42 16 0 0 0,-37 12 0 0 0,-36 4 0 0 0,-22-1 0 0 0,-10-2 0 0 0,6-3 0 0 0,3-3 0 0 0,20-12 0 0 0,24-3 0 0 0,25-10 0 0 0,23-9 0 0 0,17-9 0 0 0,12-6 0 0 0,3-4 0 0 0,-7-2 0 0 0,-10-2 0 0 0,-14 0 0 0 0,-14 0 0 0 0,-7 5 0 0 0,1 2 0 0 0,6 4 0 0 0,7 0 0 0 0,10 4 0 0 0,11 3 0 0 0,8-1 0 0 0,10-3 0 0 0,-2 0 0 0 0,-1 3 0 0 0,-8-1 0 0 0,-2 1 0 0 0,-6 2 0 0 0,4-2 0 0 0,4-3 0 0 0,2-4 0 0 0,5 1 0 0 0,1 3 0 0 0,4 0 0 0 0,-1 1 0 0 0,-5 4 0 0 0,-9 2 0 0 0,-7 2 0 0 0,-11 3 0 0 0,-5 0 0 0 0,5 1 0 0 0,3 0 0 0 0,8 0 0 0 0,7 0 0 0 0,10-4 0 0 0,7-2 0 0 0,3 5 0 0 0,0-2 0 0 0,5-5 0 0 0,8-1 0 0 0,1-3 0 0 0,7 0 0 0 0,2 2 0 0 0,-3-1 0 0 0,-1 1 0 0 0,-1-2 0 0 0,0 1 0 0 0,1-2 0 0 0,0-3 0 0 0,5 1 0 0 0,-3-1 0 0 0,-1-2 0 0 0,-4-2 0 0 0,-3-2 0 0 0,-3-2 0 0 0,0-1 0 0 0,1 0 0 0 0,3 0 0 0 0,-2-1 0 0 0,1 1 0 0 0,1 0 0 0 0,2 4 0 0 0,1 1 0 0 0,6 4 0 0 0,3 1 0 0 0,0-1 0 0 0,-2-3 0 0 0,0 2 0 0 0,-5 0 0 0 0,-7 3 0 0 0,-2 3 0 0 0,1-1 0 0 0,2-1 0 0 0,2-5 0 0 0,2-2 0 0 0,6-6 0 0 0,7-8 0 0 0,5-6 0 0 0,5 8 0 0 0,3 13 0 0 0,3 14 0 0 0,0 9 0 0 0,0 2 0 0 0,0 1 0 0 0,0-1 0 0 0,8-6 0 0 0,15-7 0 0 0,20-7 0 0 0,16-5 0 0 0,9-3 0 0 0,2-3 0 0 0,1-1 0 0 0,-7 0 0 0 0,-11-1 0 0 0,-10 1 0 0 0,-4-4 0 0 0,-1-5 0 0 0,2-1 0 0 0,2 1 0 0 0,2 3 0 0 0,1 2 0 0 0,3 2 0 0 0,0 2 0 0 0,-4 0 0 0 0,-1-3 0 0 0,0-5 0 0 0,6-6 0 0 0,2 1 0 0 0,5-3 0 0 0,13-2 0 0 0,9 3 0 0 0,6 3 0 0 0,6 4 0 0 0,4 4 0 0 0,3 2 0 0 0,-3 3 0 0 0,-5 0 0 0 0,-5 1 0 0 0,-5-5 0 0 0,2-5 0 0 0,2-1 0 0 0,17 1 0 0 0,21 2 0 0 0,18 2 0 0 0,24 2 0 0 0,16 2 0 0 0,8 0 0 0 0,-3 1 0 0 0,-8 1 0 0 0,-13-1 0 0 0,-18 1 0 0 0,-9-1 0 0 0,-6 0 0 0 0,-9 0 0 0 0,-13 0 0 0 0,-16 0 0 0 0,-12 0 0 0 0,-10 0 0 0 0,-11 0 0 0 0,-1 0 0 0 0,1 0 0 0 0,3 0 0 0 0,8 0 0 0 0,8 0 0 0 0,12 0 0 0 0,11-4 0 0 0,-3-2 0 0 0,-11 1 0 0 0,-15 1 0 0 0,-16-3 0 0 0,-14-1 0 0 0,-6 2 0 0 0,-4 1 0 0 0,3 2 0 0 0,2 1 0 0 0,-3 2 0 0 0,1-1 0 0 0,-1 2 0 0 0,2-1 0 0 0,3 0 0 0 0,3 1 0 0 0,2-1 0 0 0,-1 0 0 0 0,-5 0 0 0 0,-1 0 0 0 0,7 0 0 0 0,15 0 0 0 0,20 0 0 0 0,7 0 0 0 0,3 0 0 0 0,-6 0 0 0 0,-14-4 0 0 0,-17-6 0 0 0,-15-1 0 0 0,-9-3 0 0 0,-6-3 0 0 0,-6-7 0 0 0,-2-4 0 0 0,0-5 0 0 0,-1-6 0 0 0,-5 0 0 0 0,-2-2 0 0 0,-4-2 0 0 0,-1 2 0 0 0,-2 3 0 0 0,0 5 0 0 0,-5 3 0 0 0,-9 7 0 0 0,-12 8 0 0 0,-17 1 0 0 0,-27 4 0 0 0,-35 3 0 0 0,-28 3 0 0 0,-18 2 0 0 0,-3-2 0 0 0,20-1 0 0 0,28 0 0 0 0,29 1 0 0 0,31 10 0 0 0,28 4 0 0 0,37 4 0 0 0,29 0 0 0 0,31 1 0 0 0,27-1 0 0 0,8-3 0 0 0,-7-4 0 0 0,-17-3 0 0 0,-20 3 0 0 0,-22 3 0 0 0,-19 9 0 0 0,-19 9 0 0 0,-10 13 0 0 0,-11 12 0 0 0,-6 5 0 0 0,-6-3 0 0 0,2-2 0 0 0,5-7 0 0 0,4-6 0 0 0,0-6 0 0 0,-1-5 0 0 0,1-3 0 0 0,2-1 0 0 0,-1-6 0 0 0,2-1 0 0 0,-7 4 0 0 0,-8 7 0 0 0,-5 3 0 0 0,-2 0 0 0 0,6-1 0 0 0,1-6 0 0 0,2-3 0 0 0,-1-6 0 0 0,-4 4 0 0 0,-5-2 0 0 0,-7 0 0 0 0,0-3 0 0 0,2-4 0 0 0,7 0 0 0 0,1-1 0 0 0,9-7 0 0 0,17-9 0 0 0,16-6 0 0 0,20-6 0 0 0,16-4 0 0 0,4-3 0 0 0,5-1 0 0 0,-6 0 0 0 0,-5 0 0 0 0,-5 0 0 0 0,-6 1 0 0 0,-5 4 0 0 0,-8 1 0 0 0,-8 1 0 0 0,-6-1 0 0 0,-5-2 0 0 0,-2-1 0 0 0,-3 0 0 0 0,-1-10 0 0 0,1-2 0 0 0,0-9 0 0 0,-13-5 0 0 0,-16-10 0 0 0,-11-1 0 0 0,-16 3 0 0 0,-6 6 0 0 0,-6 13 0 0 0,2 11 0 0 0,7 12 0 0 0,6 7 0 0 0,-1 6 0 0 0,1 3 0 0 0,1 1 0 0 0,-3 0 0 0 0,-4 1 0 0 0,-1-2 0 0 0,2 0 0 0 0,2 4 0 0 0,8 1 0 0 0,7 0 0 0 0,6-2 0 0 0,6-1 0 0 0,-1-1 0 0 0,1-1 0 0 0,2-1 0 0 0,0 4 0 0 0,-2 1 0 0 0,-5 0 0 0 0,-10-1 0 0 0,-12-1 0 0 0,-15-1 0 0 0,-19 3 0 0 0,-12 5 0 0 0,-8 5 0 0 0,1 0 0 0 0,7-2 0 0 0,9-4 0 0 0,3-3 0 0 0,5-3 0 0 0,0-2 0 0 0,3 3 0 0 0,2 6 0 0 0,11 0 0 0 0,9 3 0 0 0,10-1 0 0 0,11-2 0 0 0,7-3 0 0 0,1 2 0 0 0,-3-2 0 0 0,-7 0 0 0 0,-5-3 0 0 0,-8-2 0 0 0,2 4 0 0 0,2 0 0 0 0,0-1 0 0 0,6-1 0 0 0,5 3 0 0 0,2 0 0 0 0,3 3 0 0 0,3 1 0 0 0,3-3 0 0 0,-10-2 0 0 0,-16-7 0 0 0,-15-2 0 0 0,-7-6 0 0 0,-1-1 0 0 0,6 2 0 0 0,3 1 0 0 0,3 3 0 0 0,2 1 0 0 0,7 2 0 0 0,1 0 0 0 0,-3 1 0 0 0,-8 1 0 0 0,-1-1 0 0 0,2 1 0 0 0,9-1 0 0 0,10 0 0 0 0,8 0 0 0 0,7 0 0 0 0,1 0 0 0 0,1 0 0 0 0,1 0 0 0 0,2 0 0 0 0,1 0 0 0 0,1 0 0 0 0,-4 0 0 0 0,-1 0 0 0 0,-3 4 0 0 0,-6 2 0 0 0,-3-1 0 0 0,-8 0 0 0 0,-3-2 0 0 0,-6-1 0 0 0,3-1 0 0 0,8-1 0 0 0,15 0 0 0 0,18-9 0 0 0,11-2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0"/>
    </inkml:context>
    <inkml:brush xml:id="br0">
      <inkml:brushProperty name="width" value="0.1" units="cm"/>
      <inkml:brushProperty name="height" value="0.1" units="cm"/>
    </inkml:brush>
  </inkml:definitions>
  <inkml:trace contextRef="#ctx0" brushRef="#br0">27543 8254 16383 0 0,'0'-4'0'0'0,"4"-2"0"0"0,6 5 0 0 0,5 11 0 0 0,4 12 0 0 0,8 6 0 0 0,3 11 0 0 0,0 0 0 0 0,-4-4 0 0 0,-3-3 0 0 0,-5-3 0 0 0,-5-2 0 0 0,-2-2 0 0 0,-2 0 0 0 0,-2-1 0 0 0,1-4 0 0 0,0-2 0 0 0,-2 1 0 0 0,-2 1 0 0 0,-1 1 0 0 0,-2 2 0 0 0,-1 5 0 0 0,-4-3 0 0 0,-2 0 0 0 0,-3-2 0 0 0,-2 1 0 0 0,3 0 0 0 0,-3 0 0 0 0,-3 4 0 0 0,-3 2 0 0 0,1 0 0 0 0,-1-6 0 0 0,2-2 0 0 0,0-4 0 0 0,-2-3 0 0 0,2 2 0 0 0,4-3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1"/>
    </inkml:context>
    <inkml:brush xml:id="br0">
      <inkml:brushProperty name="width" value="0.1" units="cm"/>
      <inkml:brushProperty name="height" value="0.1" units="cm"/>
    </inkml:brush>
  </inkml:definitions>
  <inkml:trace contextRef="#ctx0" brushRef="#br0">27668 9524 16383 0 0,'0'-4'0'0'0,"4"-2"0"0"0,1 5 0 0 0,5 7 0 0 0,0 6 0 0 0,2 5 0 0 0,0 9 0 0 0,2 3 0 0 0,-2 2 0 0 0,-3-1 0 0 0,-3-1 0 0 0,-2-1 0 0 0,-2-2 0 0 0,-1 0 0 0 0,-1-1 0 0 0,-1-1 0 0 0,1 1 0 0 0,-1-1 0 0 0,1 0 0 0 0,-5 5 0 0 0,-1 1 0 0 0,-3 0 0 0 0,-5-1 0 0 0,0-2 0 0 0,-2 0 0 0 0,2-2 0 0 0,0 0 0 0 0,-3 0 0 0 0,-3-1 0 0 0,-1 1 0 0 0,-6-5 0 0 0,1-5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2"/>
    </inkml:context>
    <inkml:brush xml:id="br0">
      <inkml:brushProperty name="width" value="0.1" units="cm"/>
      <inkml:brushProperty name="height" value="0.1" units="cm"/>
    </inkml:brush>
  </inkml:definitions>
  <inkml:trace contextRef="#ctx0" brushRef="#br0">27672 10901 16383 0 0,'0'4'0'0'0,"0"6"0"0"0,0 5 0 0 0,0 4 0 0 0,4 4 0 0 0,1 5 0 0 0,1 3 0 0 0,2 0 0 0 0,1-1 0 0 0,2-2 0 0 0,0-1 0 0 0,-2 0 0 0 0,-3-2 0 0 0,-2 0 0 0 0,-2-1 0 0 0,-1 0 0 0 0,-1 1 0 0 0,-1-1 0 0 0,1 0 0 0 0,-1 1 0 0 0,1 0 0 0 0,0-1 0 0 0,0 1 0 0 0,-1-1 0 0 0,1 1 0 0 0,-4 0 0 0 0,-1-1 0 0 0,-1 1 0 0 0,-2-1 0 0 0,-5 1 0 0 0,0 0 0 0 0,-1-1 0 0 0,0 5 0 0 0,0-3 0 0 0,-3-2 0 0 0,2-4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3"/>
    </inkml:context>
    <inkml:brush xml:id="br0">
      <inkml:brushProperty name="width" value="0.1" units="cm"/>
      <inkml:brushProperty name="height" value="0.1" units="cm"/>
    </inkml:brush>
  </inkml:definitions>
  <inkml:trace contextRef="#ctx0" brushRef="#br0">27434 12277 16383 0 0,'4'0'0'0'0,"6"4"0"0"0,5 10 0 0 0,4 6 0 0 0,0 5 0 0 0,-1 2 0 0 0,-2 0 0 0 0,0 0 0 0 0,-3 0 0 0 0,-3-1 0 0 0,-4-1 0 0 0,-3 1 0 0 0,3-2 0 0 0,0 1 0 0 0,-2 0 0 0 0,0-1 0 0 0,-2 1 0 0 0,0-1 0 0 0,-2 1 0 0 0,0-1 0 0 0,0 1 0 0 0,0 4 0 0 0,0 1 0 0 0,0 4 0 0 0,-1 0 0 0 0,-3-1 0 0 0,-1-2 0 0 0,-1-2 0 0 0,-2-2 0 0 0,-5-6 0 0 0,0-2 0 0 0,-2 0 0 0 0,2 1 0 0 0,-5 1 0 0 0,-5 2 0 0 0,-1 0 0 0 0,-2-3 0 0 0,0-5 0 0 0,4-6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4"/>
    </inkml:context>
    <inkml:brush xml:id="br0">
      <inkml:brushProperty name="width" value="0.1" units="cm"/>
      <inkml:brushProperty name="height" value="0.1" units="cm"/>
    </inkml:brush>
  </inkml:definitions>
  <inkml:trace contextRef="#ctx0" brushRef="#br0">27331 13494 16383 0 0,'0'4'0'0'0,"5"6"0"0"0,4 1 0 0 0,6 2 0 0 0,5 4 0 0 0,2 3 0 0 0,2 3 0 0 0,-2 0 0 0 0,-2 6 0 0 0,-4 2 0 0 0,-1-5 0 0 0,-2-2 0 0 0,-4-1 0 0 0,-3 0 0 0 0,-3-1 0 0 0,3 2 0 0 0,-1-1 0 0 0,0 1 0 0 0,-1 1 0 0 0,-2-1 0 0 0,-1 1 0 0 0,0 0 0 0 0,-1-1 0 0 0,0 1 0 0 0,0 0 0 0 0,-1 3 0 0 0,-3 3 0 0 0,-6 7 0 0 0,-5 2 0 0 0,0-2 0 0 0,-6 1 0 0 0,0-1 0 0 0,5-4 0 0 0,0-7 0 0 0,-1-5 0 0 0,2-5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5"/>
    </inkml:context>
    <inkml:brush xml:id="br0">
      <inkml:brushProperty name="width" value="0.1" units="cm"/>
      <inkml:brushProperty name="height" value="0.1" units="cm"/>
    </inkml:brush>
  </inkml:definitions>
  <inkml:trace contextRef="#ctx0" brushRef="#br0">27861 14896 16383 0 0,'8'0'0'0'0,"7"4"0"0"0,6 2 0 0 0,6 3 0 0 0,4 5 0 0 0,1 4 0 0 0,-2 4 0 0 0,0 1 0 0 0,-3-2 0 0 0,-5 2 0 0 0,-2 3 0 0 0,-4 1 0 0 0,-6-1 0 0 0,-4 0 0 0 0,-3 0 0 0 0,-2 0 0 0 0,-1-1 0 0 0,-1-1 0 0 0,0 1 0 0 0,0 4 0 0 0,1 1 0 0 0,-1 0 0 0 0,1-1 0 0 0,0-2 0 0 0,0 0 0 0 0,0 2 0 0 0,0 2 0 0 0,-4-1 0 0 0,-6-1 0 0 0,-1-2 0 0 0,2-1 0 0 0,-3 0 0 0 0,-3-1 0 0 0,2-5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30"/>
    </inkml:context>
    <inkml:brush xml:id="br0">
      <inkml:brushProperty name="width" value="0.35" units="cm"/>
      <inkml:brushProperty name="height" value="0.35" units="cm"/>
      <inkml:brushProperty name="color" value="#FFFFFF"/>
    </inkml:brush>
  </inkml:definitions>
  <inkml:trace contextRef="#ctx0" brushRef="#br0">16684 8773 16383 0 0,'0'9'0'0'0,"4"10"0"0"0,10 15 0 0 0,6 19 0 0 0,9 17 0 0 0,3 8 0 0 0,5 5 0 0 0,4-4 0 0 0,-4-12 0 0 0,-5-8 0 0 0,-8-18 0 0 0,-8-30 0 0 0,-10-32 0 0 0,-7-30 0 0 0,-3-19 0 0 0,-1-5 0 0 0,1 1 0 0 0,0 5 0 0 0,2 5 0 0 0,0 11 0 0 0,6 17 0 0 0,1 24 0 0 0,5 26 0 0 0,8 24 0 0 0,10 17 0 0 0,0 8 0 0 0,0 6 0 0 0,-2 0 0 0 0,-4-9 0 0 0,-6-9 0 0 0,-6-26 0 0 0,-5-35 0 0 0,-7-27 0 0 0,-7-21 0 0 0,-11-16 0 0 0,-2-18 0 0 0,-6-4 0 0 0,-2 4 0 0 0,0 11 0 0 0,5 14 0 0 0,7 23 0 0 0,6 27 0 0 0,10 38 0 0 0,4 27 0 0 0,12 15 0 0 0,2 4 0 0 0,3-5 0 0 0,-2 0 0 0 0,1-7 0 0 0,-3-8 0 0 0,-4-21 0 0 0,-4-23 0 0 0,-3-24 0 0 0,-2-18 0 0 0,-2-10 0 0 0,-1-1 0 0 0,1 0 0 0 0,-1 4 0 0 0,0 6 0 0 0,5 9 0 0 0,10 10 0 0 0,6 13 0 0 0,9 12 0 0 0,7 10 0 0 0,2 6 0 0 0,-1 0 0 0 0,-7 1 0 0 0,-5-4 0 0 0,-6 0 0 0 0,-2 2 0 0 0,0 5 0 0 0,1 11 0 0 0,-2 4 0 0 0,-4 0 0 0 0,-4-3 0 0 0,-3-3 0 0 0,1-3 0 0 0,0-3 0 0 0,3-18 0 0 0,5-19 0 0 0,7-21 0 0 0,5-13 0 0 0,7-7 0 0 0,-3-4 0 0 0,-3 8 0 0 0,-4 7 0 0 0,-8 15 0 0 0,-6 25 0 0 0,-4 24 0 0 0,-7 21 0 0 0,-8 11 0 0 0,-2 4 0 0 0,-3 1 0 0 0,-3-6 0 0 0,1-9 0 0 0,0-3 0 0 0,-2-1 0 0 0,2-3 0 0 0,1-4 0 0 0,-2-16 0 0 0,2-25 0 0 0,4-27 0 0 0,4-25 0 0 0,4-20 0 0 0,2-8 0 0 0,1 1 0 0 0,1 12 0 0 0,1 9 0 0 0,4 11 0 0 0,1 20 0 0 0,0 23 0 0 0,-1 26 0 0 0,-2 18 0 0 0,-5 13 0 0 0,-3 6 0 0 0,-4 6 0 0 0,-5 15 0 0 0,0 7 0 0 0,-6 6 0 0 0,0 6 0 0 0,4-5 0 0 0,4-5 0 0 0,5-13 0 0 0,3-13 0 0 0,-2-13 0 0 0,-4-13 0 0 0,-4-13 0 0 0,-9-9 0 0 0,-8-5 0 0 0,-16-5 0 0 0,-13-1 0 0 0,-12-1 0 0 0,-15-4 0 0 0,-10-4 0 0 0,4-1 0 0 0,17-3 0 0 0,13 2 0 0 0,14-2 0 0 0,14-2 0 0 0,10 2 0 0 0,9-1 0 0 0,6-2 0 0 0,6-2 0 0 0,4-1 0 0 0,1-3 0 0 0,0 0 0 0 0,5 0 0 0 0,6-5 0 0 0,4-2 0 0 0,4 1 0 0 0,-2 0 0 0 0,-3 3 0 0 0,0 4 0 0 0,-3 3 0 0 0,0 0 0 0 0,3 0 0 0 0,3-1 0 0 0,-1-2 0 0 0,0 0 0 0 0,-3 7 0 0 0,-3 20 0 0 0,-4 16 0 0 0,-3 19 0 0 0,-3 14 0 0 0,0 15 0 0 0,-2 5 0 0 0,1 6 0 0 0,-1-1 0 0 0,0-2 0 0 0,1-6 0 0 0,-1-1 0 0 0,1-5 0 0 0,0-1 0 0 0,0-2 0 0 0,0-3 0 0 0,4 5 0 0 0,2 0 0 0 0,-1-6 0 0 0,0-9 0 0 0,-2-8 0 0 0,-1-7 0 0 0,-1-5 0 0 0,-1-3 0 0 0,0-1 0 0 0,0-1 0 0 0,0 0 0 0 0,-1 0 0 0 0,1 0 0 0 0,0 1 0 0 0,0 1 0 0 0,0-1 0 0 0,0 5 0 0 0,0 1 0 0 0,0 4 0 0 0,0 1 0 0 0,0 2 0 0 0,0 4 0 0 0,0-2 0 0 0,0 2 0 0 0,0-3 0 0 0,0-3 0 0 0,0-3 0 0 0,0-3 0 0 0,0-3 0 0 0,0-1 0 0 0,0-1 0 0 0,0 0 0 0 0,0 0 0 0 0,0 5 0 0 0,0 0 0 0 0,0 1 0 0 0,0-1 0 0 0,0-2 0 0 0,0 0 0 0 0,0-2 0 0 0,0 0 0 0 0,-4 0 0 0 0,-2-1 0 0 0,1 1 0 0 0,1-1 0 0 0,-4 5 0 0 0,1 1 0 0 0,1 4 0 0 0,1 0 0 0 0,-2-5 0 0 0,-1-4 0 0 0,2-1 0 0 0,-2-6 0 0 0,-1-9 0 0 0,2-19 0 0 0,2-17 0 0 0,2-11 0 0 0,6-8 0 0 0,6-1 0 0 0,6-8 0 0 0,9-4 0 0 0,4 0 0 0 0,10 2 0 0 0,-1 2 0 0 0,1 2 0 0 0,-5 6 0 0 0,-1 2 0 0 0,-1 5 0 0 0,-6 5 0 0 0,-3 5 0 0 0,-5 2 0 0 0,-2 3 0 0 0,1 5 0 0 0,-1 1 0 0 0,-1 1 0 0 0,-1-1 0 0 0,0-2 0 0 0,3-2 0 0 0,-2 0 0 0 0,2-1 0 0 0,1 4 0 0 0,3 0 0 0 0,1 5 0 0 0,3 4 0 0 0,0 4 0 0 0,5 4 0 0 0,1 6 0 0 0,5 2 0 0 0,0 1 0 0 0,-2 4 0 0 0,-2-1 0 0 0,-7 3 0 0 0,-2-1 0 0 0,2-2 0 0 0,2-2 0 0 0,-3 1 0 0 0,-2-1 0 0 0,0 4 0 0 0,-4 3 0 0 0,0 3 0 0 0,-4 4 0 0 0,-3 2 0 0 0,-4 1 0 0 0,-2 1 0 0 0,-3 5 0 0 0,-1 1 0 0 0,-1-1 0 0 0,1 4 0 0 0,-5-5 0 0 0,-1-2 0 0 0,-4-3 0 0 0,0 4 0 0 0,-3 1 0 0 0,-3 0 0 0 0,1-1 0 0 0,-1-1 0 0 0,2-1 0 0 0,-1 0 0 0 0,-1-1 0 0 0,1-1 0 0 0,-1 1 0 0 0,-1 3 0 0 0,-3-2 0 0 0,3-2 0 0 0,3 0 0 0 0,1-1 0 0 0,2 1 0 0 0,-1-5 0 0 0,2-1 0 0 0,-3-3 0 0 0,2 0 0 0 0,-1-12 0 0 0,0-13 0 0 0,3-11 0 0 0,3-13 0 0 0,3-14 0 0 0,1-11 0 0 0,2-8 0 0 0,0-6 0 0 0,4-2 0 0 0,2-1 0 0 0,0-1 0 0 0,3 1 0 0 0,0 4 0 0 0,-2 11 0 0 0,3 12 0 0 0,-1 17 0 0 0,-2 28 0 0 0,-2 22 0 0 0,-2 21 0 0 0,-1 12 0 0 0,-1 6 0 0 0,-1 6 0 0 0,-1-4 0 0 0,1-8 0 0 0,0-3 0 0 0,-1-3 0 0 0,1-4 0 0 0,0-5 0 0 0,0-4 0 0 0,0 4 0 0 0,0 5 0 0 0,0 0 0 0 0,0 1 0 0 0,0 2 0 0 0,-4-7 0 0 0,-2-1 0 0 0,1-3 0 0 0,-4-2 0 0 0,1-3 0 0 0,1-1 0 0 0,1-2 0 0 0,3-1 0 0 0,-3 5 0 0 0,-5 0 0 0 0,0 5 0 0 0,2 4 0 0 0,-2 1 0 0 0,-4-8 0 0 0,2-3 0 0 0,2 0 0 0 0,-1 1 0 0 0,2-1 0 0 0,2 0 0 0 0,-1-2 0 0 0,-4-1 0 0 0,1 5 0 0 0,-2 0 0 0 0,1 4 0 0 0,-1 0 0 0 0,2-1 0 0 0,3-3 0 0 0,-2 3 0 0 0,-2-5 0 0 0,0 2 0 0 0,3-1 0 0 0,-5 4 0 0 0,-1 0 0 0 0,3 3 0 0 0,0-1 0 0 0,1-2 0 0 0,-1-2 0 0 0,2-2 0 0 0,2-3 0 0 0,3 0 0 0 0,-1-2 0 0 0,0 1 0 0 0,1-1 0 0 0,-2 4 0 0 0,-5 2 0 0 0,1 0 0 0 0,2-2 0 0 0,-1 0 0 0 0,0-2 0 0 0,3 0 0 0 0,-1-1 0 0 0,-4 4 0 0 0,0 1 0 0 0,3 0 0 0 0,-1-2 0 0 0,1 0 0 0 0,2 2 0 0 0,-1-3 0 0 0,-4-2 0 0 0,1-2 0 0 0,2 1 0 0 0,2-1 0 0 0,0-4 0 0 0,0 4 0 0 0,-3 1 0 0 0,10-11 0 0 0,8-17 0 0 0,12-19 0 0 0,11-15 0 0 0,13-18 0 0 0,7-7 0 0 0,12-6 0 0 0,-4 5 0 0 0,-8 9 0 0 0,0 5 0 0 0,-5 8 0 0 0,-9 6 0 0 0,-7 1 0 0 0,-4 2 0 0 0,-2-5 0 0 0,-1-6 0 0 0,0 2 0 0 0,-4-1 0 0 0,4 2 0 0 0,-3 5 0 0 0,1 4 0 0 0,0 7 0 0 0,-2 4 0 0 0,-6 1 0 0 0,1 0 0 0 0,-3-1 0 0 0,-2-1 0 0 0,-4-1 0 0 0,-1 0 0 0 0,2-2 0 0 0,5-3 0 0 0,1 10 0 0 0,-2 13 0 0 0,-3 11 0 0 0,-1 9 0 0 0,2 11 0 0 0,-1 4 0 0 0,4 6 0 0 0,0 5 0 0 0,-2 0 0 0 0,-2-3 0 0 0,-3 0 0 0 0,-1 3 0 0 0,-1 2 0 0 0,-1-2 0 0 0,0 1 0 0 0,-1-3 0 0 0,1-4 0 0 0,0 0 0 0 0,-1 4 0 0 0,1 2 0 0 0,0-1 0 0 0,0-3 0 0 0,0 0 0 0 0,0-1 0 0 0,0-4 0 0 0,0-2 0 0 0,0-2 0 0 0,0-2 0 0 0,0-2 0 0 0,0 1 0 0 0,0-1 0 0 0,-4 0 0 0 0,-2 0 0 0 0,-3 0 0 0 0,-1 1 0 0 0,2-18 0 0 0,2-29 0 0 0,10-34 0 0 0,13-26 0 0 0,12-18 0 0 0,10-7 0 0 0,1 5 0 0 0,0 17 0 0 0,-9 17 0 0 0,-4 13 0 0 0,-7 12 0 0 0,-7 8 0 0 0,-6 6 0 0 0,-4 4 0 0 0,-2 3 0 0 0,2-1 0 0 0,2 1 0 0 0,-1-1 0 0 0,-1 17 0 0 0,-5 17 0 0 0,-7 19 0 0 0,-1 14 0 0 0,-3 11 0 0 0,-5 9 0 0 0,-6 6 0 0 0,0 4 0 0 0,5 2 0 0 0,1-8 0 0 0,3-12 0 0 0,1-6 0 0 0,2-8 0 0 0,3-2 0 0 0,0-5 0 0 0,0-3 0 0 0,-2 1 0 0 0,1-1 0 0 0,-2 2 0 0 0,1 5 0 0 0,-2 3 0 0 0,-3 3 0 0 0,-2 2 0 0 0,-3 2 0 0 0,-2 0 0 0 0,3-3 0 0 0,0-1 0 0 0,0-5 0 0 0,4-4 0 0 0,-1-1 0 0 0,-1-1 0 0 0,3 1 0 0 0,3 0 0 0 0,0-3 0 0 0,-2-2 0 0 0,1 2 0 0 0,-1 0 0 0 0,-3-2 0 0 0,2 3 0 0 0,3 0 0 0 0,0-6 0 0 0,2-3 0 0 0,-2-1 0 0 0,1-1 0 0 0,-1-4 0 0 0,1 3 0 0 0,2 3 0 0 0,-1-4 0 0 0,1 0 0 0 0,2 1 0 0 0,-2 0 0 0 0,0 1 0 0 0,3 1 0 0 0,-3 1 0 0 0,0 1 0 0 0,2-1 0 0 0,2 1 0 0 0,-2 4 0 0 0,0 1 0 0 0,-3 0 0 0 0,0-1 0 0 0,-2-1 0 0 0,1-1 0 0 0,-3-2 0 0 0,3 0 0 0 0,-3 0 0 0 0,2-1 0 0 0,3 1 0 0 0,3-1 0 0 0,-2 5 0 0 0,1 1 0 0 0,1 0 0 0 0,2-2 0 0 0,-3 0 0 0 0,-4-1 0 0 0,0 2 0 0 0,-3 2 0 0 0,-3-5 0 0 0,2-3 0 0 0,3-1 0 0 0,-1 0 0 0 0,2 0 0 0 0,3 1 0 0 0,-1-3 0 0 0,-4-2 0 0 0,1 1 0 0 0,-2 6 0 0 0,2 2 0 0 0,2 1 0 0 0,-1 0 0 0 0,-3-5 0 0 0,1-2 0 0 0,3 0 0 0 0,-1 0 0 0 0,1 1 0 0 0,2 0 0 0 0,-1 2 0 0 0,0 0 0 0 0,3 0 0 0 0,-3 1 0 0 0,5-4 0 0 0,11-11 0 0 0,9-14 0 0 0,9-11 0 0 0,6-7 0 0 0,5-5 0 0 0,1-1 0 0 0,3 0 0 0 0,-2 0 0 0 0,1-3 0 0 0,-1-1 0 0 0,0 2 0 0 0,3 0 0 0 0,3-6 0 0 0,-3-1 0 0 0,1-4 0 0 0,2 2 0 0 0,-4 4 0 0 0,1 2 0 0 0,-2 4 0 0 0,-5-2 0 0 0,2 0 0 0 0,-2 1 0 0 0,1 1 0 0 0,-4 2 0 0 0,-4 6 0 0 0,-2-3 0 0 0,-2 3 0 0 0,-4 1 0 0 0,-1 8 0 0 0,-4 11 0 0 0,-4 9 0 0 0,-4 7 0 0 0,1 6 0 0 0,0 3 0 0 0,2 2 0 0 0,0 5 0 0 0,-1 1 0 0 0,-3 0 0 0 0,3-7 0 0 0,-1-2 0 0 0,4-1 0 0 0,3-5 0 0 0,8-5 0 0 0,8-4 0 0 0,13-8 0 0 0,2-4 0 0 0,-2-6 0 0 0,0 0 0 0 0,-8-4 0 0 0,0-3 0 0 0,-3-2 0 0 0,2-8 0 0 0,-6-2 0 0 0,-6-1 0 0 0,-8 0 0 0 0,-6 2 0 0 0,-8 1 0 0 0,-9 1 0 0 0,-7-4 0 0 0,-4 4 0 0 0,0 2 0 0 0,-4 5 0 0 0,1 1 0 0 0,2 4 0 0 0,-1 5 0 0 0,3 7 0 0 0,6 9 0 0 0,4 7 0 0 0,0 1 0 0 0,2 3 0 0 0,1 2 0 0 0,2 1 0 0 0,2 3 0 0 0,1 0 0 0 0,1 1 0 0 0,-4 0 0 0 0,-5 4 0 0 0,-2 6 0 0 0,2 0 0 0 0,2 0 0 0 0,2 1 0 0 0,-2 3 0 0 0,-4 0 0 0 0,0-4 0 0 0,1 2 0 0 0,-1 2 0 0 0,1-1 0 0 0,-2 1 0 0 0,-3 3 0 0 0,-3-2 0 0 0,-3 5 0 0 0,-2 7 0 0 0,-6 8 0 0 0,3 1 0 0 0,-3-1 0 0 0,-1-2 0 0 0,1-2 0 0 0,-3-8 0 0 0,-1-2 0 0 0,-2 7 0 0 0,-1-2 0 0 0,-1-4 0 0 0,5-3 0 0 0,0 1 0 0 0,5-5 0 0 0,3-3 0 0 0,1-9 0 0 0,1-1 0 0 0,4-1 0 0 0,0-4 0 0 0,0-2 0 0 0,3-1 0 0 0,-1-2 0 0 0,3-1 0 0 0,-5 5 0 0 0,-3 8 0 0 0,-7 7 0 0 0,-7 10 0 0 0,-10 10 0 0 0,-6 12 0 0 0,-6 7 0 0 0,1-5 0 0 0,7-10 0 0 0,8-12 0 0 0,5-4 0 0 0,11-7 0 0 0,8-5 0 0 0,3-4 0 0 0,0-2 0 0 0,2-1 0 0 0,4-2 0 0 0,2 1 0 0 0,3-1 0 0 0,-2-3 0 0 0,-1-2 0 0 0,1 1 0 0 0,5-3 0 0 0,12-4 0 0 0,15-9 0 0 0,25-12 0 0 0,12-6 0 0 0,3-8 0 0 0,3-4 0 0 0,-7-2 0 0 0,-1-9 0 0 0,6-1 0 0 0,-5-4 0 0 0,-9 3 0 0 0,-9 3 0 0 0,-8 4 0 0 0,-11 3 0 0 0,-9 3 0 0 0,-8 1 0 0 0,-5 2 0 0 0,-4 0 0 0 0,-1 0 0 0 0,-1-4 0 0 0,4-6 0 0 0,2-1 0 0 0,0 1 0 0 0,0 2 0 0 0,-2 3 0 0 0,4 1 0 0 0,1 2 0 0 0,-2 1 0 0 0,4 1 0 0 0,4-1 0 0 0,3 10 0 0 0,0 10 0 0 0,2 11 0 0 0,-4 12 0 0 0,1 12 0 0 0,-2 9 0 0 0,1 2 0 0 0,-2-1 0 0 0,-3 4 0 0 0,1-1 0 0 0,-2-3 0 0 0,-1-4 0 0 0,-2-1 0 0 0,-2-1 0 0 0,-2 6 0 0 0,0 0 0 0 0,-2-3 0 0 0,1-2 0 0 0,0 0 0 0 0,-1-2 0 0 0,1-1 0 0 0,4-3 0 0 0,1-2 0 0 0,1-1 0 0 0,-2-1 0 0 0,-1 0 0 0 0,3-5 0 0 0,5-19 0 0 0,4-16 0 0 0,9-16 0 0 0,4-14 0 0 0,5-12 0 0 0,-2-5 0 0 0,-7 4 0 0 0,-3 3 0 0 0,-6 7 0 0 0,0 8 0 0 0,-3 6 0 0 0,-4 1 0 0 0,-3 1 0 0 0,2 2 0 0 0,-1-1 0 0 0,4-5 0 0 0,-1 0 0 0 0,-1 1 0 0 0,1 8 0 0 0,-4 7 0 0 0,-7 13 0 0 0,-13 14 0 0 0,-6 16 0 0 0,-10 11 0 0 0,-2 0 0 0 0,-5 3 0 0 0,0-4 0 0 0,-10-5 0 0 0,-9-2 0 0 0,0-6 0 0 0,2-6 0 0 0,2-2 0 0 0,6-2 0 0 0,6-3 0 0 0,6-3 0 0 0,-3-2 0 0 0,0-1 0 0 0,3-2 0 0 0,3 5 0 0 0,3 1 0 0 0,6 4 0 0 0,3 0 0 0 0,0-1 0 0 0,0-2 0 0 0,-1-2 0 0 0,3-1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76"/>
    </inkml:context>
    <inkml:brush xml:id="br0">
      <inkml:brushProperty name="width" value="0.1" units="cm"/>
      <inkml:brushProperty name="height" value="0.1" units="cm"/>
    </inkml:brush>
  </inkml:definitions>
  <inkml:trace contextRef="#ctx0" brushRef="#br0">28258 16272 16383 0 0,'4'0'0'0'0,"5"0"0"0"0,2 4 0 0 0,3 2 0 0 0,3 7 0 0 0,3 7 0 0 0,-2 3 0 0 0,0 3 0 0 0,-2 0 0 0 0,-1 1 0 0 0,-2-1 0 0 0,-4 0 0 0 0,1-1 0 0 0,-1 1 0 0 0,-2-2 0 0 0,-3 1 0 0 0,-1 0 0 0 0,-2 3 0 0 0,-1 2 0 0 0,0 0 0 0 0,0-1 0 0 0,-1-1 0 0 0,1-2 0 0 0,0 0 0 0 0,0-1 0 0 0,-1-1 0 0 0,1 1 0 0 0,0-1 0 0 0,0 1 0 0 0,-4-1 0 0 0,-1 1 0 0 0,-5-5 0 0 0,0 3 0 0 0,2 2 0 0 0,2 5 0 0 0,-7 1 0 0 0,0 0 0 0 0,-3-1 0 0 0,-2-2 0 0 0,-3-1 0 0 0,-2-5 0 0 0,-1-3 0 0 0,4-4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05"/>
    </inkml:context>
    <inkml:brush xml:id="br0">
      <inkml:brushProperty name="width" value="0.1" units="cm"/>
      <inkml:brushProperty name="height" value="0.1" units="cm"/>
    </inkml:brush>
  </inkml:definitions>
  <inkml:trace contextRef="#ctx0" brushRef="#br0">4974 5741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06"/>
    </inkml:context>
    <inkml:brush xml:id="br0">
      <inkml:brushProperty name="width" value="0.1" units="cm"/>
      <inkml:brushProperty name="height" value="0.1" units="cm"/>
    </inkml:brush>
  </inkml:definitions>
  <inkml:trace contextRef="#ctx0" brushRef="#br0">4974 5741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07"/>
    </inkml:context>
    <inkml:brush xml:id="br0">
      <inkml:brushProperty name="width" value="0.1" units="cm"/>
      <inkml:brushProperty name="height" value="0.1" units="cm"/>
    </inkml:brush>
  </inkml:definitions>
  <inkml:trace contextRef="#ctx0" brushRef="#br0">6509 5715 16383 0 0,'4'0'0'0'0,"1"0"0"0"0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08"/>
    </inkml:context>
    <inkml:brush xml:id="br0">
      <inkml:brushProperty name="width" value="0.1" units="cm"/>
      <inkml:brushProperty name="height" value="0.1" units="cm"/>
    </inkml:brush>
  </inkml:definitions>
  <inkml:trace contextRef="#ctx0" brushRef="#br0">6535 5715 16383 0 0,'0'0'0'0'0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09"/>
    </inkml:context>
    <inkml:brush xml:id="br0">
      <inkml:brushProperty name="width" value="0.1" units="cm"/>
      <inkml:brushProperty name="height" value="0.1" units="cm"/>
    </inkml:brush>
  </inkml:definitions>
  <inkml:trace contextRef="#ctx0" brushRef="#br0">10134 6005 16383 0 0,'0'-4'0'0'0,"0"-1"0"0"0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0"/>
    </inkml:context>
    <inkml:brush xml:id="br0">
      <inkml:brushProperty name="width" value="0.1" units="cm"/>
      <inkml:brushProperty name="height" value="0.1" units="cm"/>
    </inkml:brush>
  </inkml:definitions>
  <inkml:trace contextRef="#ctx0" brushRef="#br0">10160 5953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1"/>
    </inkml:context>
    <inkml:brush xml:id="br0">
      <inkml:brushProperty name="width" value="0.1" units="cm"/>
      <inkml:brushProperty name="height" value="0.1" units="cm"/>
    </inkml:brush>
  </inkml:definitions>
  <inkml:trace contextRef="#ctx0" brushRef="#br0">10557 5768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2"/>
    </inkml:context>
    <inkml:brush xml:id="br0">
      <inkml:brushProperty name="width" value="0.1" units="cm"/>
      <inkml:brushProperty name="height" value="0.1" units="cm"/>
    </inkml:brush>
  </inkml:definitions>
  <inkml:trace contextRef="#ctx0" brushRef="#br0">10557 5768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3"/>
    </inkml:context>
    <inkml:brush xml:id="br0">
      <inkml:brushProperty name="width" value="0.1" units="cm"/>
      <inkml:brushProperty name="height" value="0.1" units="cm"/>
    </inkml:brush>
  </inkml:definitions>
  <inkml:trace contextRef="#ctx0" brushRef="#br0">8758 5636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31"/>
    </inkml:context>
    <inkml:brush xml:id="br0">
      <inkml:brushProperty name="width" value="0.35" units="cm"/>
      <inkml:brushProperty name="height" value="0.35" units="cm"/>
      <inkml:brushProperty name="color" value="#FFFFFF"/>
    </inkml:brush>
  </inkml:definitions>
  <inkml:trace contextRef="#ctx0" brushRef="#br0">23217 9101 16383 0 0,'0'-4'0'0'0,"4"-2"0"0"0,2-3 0 0 0,3-1 0 0 0,1-2 0 0 0,3-4 0 0 0,3-3 0 0 0,3-3 0 0 0,2-1 0 0 0,-1-2 0 0 0,-1 0 0 0 0,-4 0 0 0 0,1-1 0 0 0,-4-3 0 0 0,2-1 0 0 0,5-1 0 0 0,1 2 0 0 0,-4 2 0 0 0,0 0 0 0 0,2 2 0 0 0,-3 0 0 0 0,0 0 0 0 0,2 1 0 0 0,-1-1 0 0 0,0 5 0 0 0,-3 1 0 0 0,1 4 0 0 0,-2 1 0 0 0,1 1 0 0 0,3 5 0 0 0,-2-2 0 0 0,2-3 0 0 0,1-3 0 0 0,7 1 0 0 0,-1-2 0 0 0,4-1 0 0 0,2 6 0 0 0,-1 10 0 0 0,1 12 0 0 0,-2 10 0 0 0,-1 10 0 0 0,-5 7 0 0 0,-1 3 0 0 0,-1 2 0 0 0,-3 3 0 0 0,0-3 0 0 0,-3-4 0 0 0,-3 0 0 0 0,-4-2 0 0 0,-3-3 0 0 0,-2-3 0 0 0,0-3 0 0 0,-2-1 0 0 0,0-2 0 0 0,1 1 0 0 0,-1-1 0 0 0,1 0 0 0 0,-1 0 0 0 0,1 0 0 0 0,4-4 0 0 0,6-5 0 0 0,5-14 0 0 0,9-11 0 0 0,12-12 0 0 0,5-7 0 0 0,7-2 0 0 0,9-5 0 0 0,-6 0 0 0 0,-2 2 0 0 0,-7 6 0 0 0,-5 5 0 0 0,-5 1 0 0 0,-9-4 0 0 0,-3-1 0 0 0,-5-1 0 0 0,-5 1 0 0 0,-5 0 0 0 0,-2 1 0 0 0,-3 0 0 0 0,-1 1 0 0 0,-4 5 0 0 0,-10 13 0 0 0,-19 26 0 0 0,-12 17 0 0 0,-15 24 0 0 0,-14 26 0 0 0,-11 24 0 0 0,-12 19 0 0 0,-5 3 0 0 0,1 1 0 0 0,2 3 0 0 0,14-14 0 0 0,8-10 0 0 0,18-16 0 0 0,15-17 0 0 0,11-12 0 0 0,11-14 0 0 0,6-4 0 0 0,1-5 0 0 0,-1-6 0 0 0,2-2 0 0 0,1-2 0 0 0,-3-3 0 0 0,2 6 0 0 0,-5 9 0 0 0,-3 5 0 0 0,3-2 0 0 0,-1 4 0 0 0,-4 5 0 0 0,2 5 0 0 0,1 4 0 0 0,-5 0 0 0 0,-1 5 0 0 0,-5 6 0 0 0,-5 4 0 0 0,0-5 0 0 0,-2-7 0 0 0,6-2 0 0 0,-4-1 0 0 0,0-3 0 0 0,7 0 0 0 0,0 10 0 0 0,-3 1 0 0 0,4 0 0 0 0,0-4 0 0 0,3-10 0 0 0,4-7 0 0 0,5-9 0 0 0,9-11 0 0 0,16-25 0 0 0,18-30 0 0 0,26-29 0 0 0,22-26 0 0 0,10-21 0 0 0,8-12 0 0 0,5 1 0 0 0,-5 2 0 0 0,-10 15 0 0 0,-18 14 0 0 0,-12 13 0 0 0,-15 12 0 0 0,-9 6 0 0 0,-5 8 0 0 0,-6 6 0 0 0,-2 4 0 0 0,-3 2 0 0 0,1 2 0 0 0,-2 1 0 0 0,-2-5 0 0 0,1-1 0 0 0,-1 0 0 0 0,3 1 0 0 0,3 5 0 0 0,0 11 0 0 0,-3 19 0 0 0,-3 18 0 0 0,1 16 0 0 0,3 7 0 0 0,4 6 0 0 0,-1 3 0 0 0,2 5 0 0 0,1-1 0 0 0,-2-6 0 0 0,-3-8 0 0 0,-1 1 0 0 0,-1-5 0 0 0,1-4 0 0 0,-2-5 0 0 0,-2-5 0 0 0,2-2 0 0 0,3-2 0 0 0,4-5 0 0 0,7-10 0 0 0,3-12 0 0 0,3-8 0 0 0,7-12 0 0 0,7-6 0 0 0,3-7 0 0 0,-1 3 0 0 0,-5 3 0 0 0,-9 1 0 0 0,-2 7 0 0 0,-6 1 0 0 0,-2 5 0 0 0,-6 1 0 0 0,3-2 0 0 0,3-2 0 0 0,-3 6 0 0 0,0 10 0 0 0,1 8 0 0 0,-3 9 0 0 0,-5 5 0 0 0,0-1 0 0 0,-1 1 0 0 0,-4 5 0 0 0,-2 3 0 0 0,-3 5 0 0 0,-1 0 0 0 0,-9 4 0 0 0,-3 0 0 0 0,-5-3 0 0 0,-7-3 0 0 0,-8-2 0 0 0,-7 2 0 0 0,-6 0 0 0 0,-8 3 0 0 0,-7 1 0 0 0,-7 5 0 0 0,0 2 0 0 0,-2 5 0 0 0,7-5 0 0 0,10-5 0 0 0,0-1 0 0 0,6 1 0 0 0,5 4 0 0 0,6 3 0 0 0,4-2 0 0 0,8 4 0 0 0,-2 3 0 0 0,4 2 0 0 0,1-4 0 0 0,4-6 0 0 0,0-5 0 0 0,3-6 0 0 0,3-2 0 0 0,-1-3 0 0 0,2-1 0 0 0,-3 0 0 0 0,1-1 0 0 0,2 1 0 0 0,-2 4 0 0 0,1 2 0 0 0,-2 4 0 0 0,-4 0 0 0 0,1-1 0 0 0,-1 2 0 0 0,-2-1 0 0 0,1-2 0 0 0,4 2 0 0 0,-1-4 0 0 0,-2 4 0 0 0,-6 6 0 0 0,-5 8 0 0 0,-10 8 0 0 0,-7 8 0 0 0,-5 5 0 0 0,2-5 0 0 0,8-9 0 0 0,7-10 0 0 0,9-8 0 0 0,7-2 0 0 0,7-3 0 0 0,5-3 0 0 0,15-10 0 0 0,18-17 0 0 0,13-17 0 0 0,7-14 0 0 0,3-11 0 0 0,2-7 0 0 0,-1-4 0 0 0,-5-5 0 0 0,-3-3 0 0 0,-4-2 0 0 0,-6-1 0 0 0,-9 8 0 0 0,-9 7 0 0 0,-3 8 0 0 0,-5 3 0 0 0,1-2 0 0 0,3 2 0 0 0,-2-1 0 0 0,6-7 0 0 0,4-5 0 0 0,2-6 0 0 0,2 6 0 0 0,-4 8 0 0 0,-5 5 0 0 0,-3 10 0 0 0,2 10 0 0 0,2 6 0 0 0,-2 10 0 0 0,0 21 0 0 0,-2 25 0 0 0,-4 24 0 0 0,-3 14 0 0 0,-4 0 0 0 0,-1-5 0 0 0,-2-13 0 0 0,0-12 0 0 0,-1-8 0 0 0,1-7 0 0 0,-1-6 0 0 0,1-5 0 0 0,4-6 0 0 0,5-8 0 0 0,6-10 0 0 0,13-14 0 0 0,5-10 0 0 0,2-9 0 0 0,3-5 0 0 0,0-4 0 0 0,5-9 0 0 0,0 0 0 0 0,-4 4 0 0 0,-3 4 0 0 0,-9 14 0 0 0,-8 15 0 0 0,-8 17 0 0 0,-5 17 0 0 0,-5 11 0 0 0,-1 14 0 0 0,-2 1 0 0 0,1-2 0 0 0,3-6 0 0 0,7-6 0 0 0,1-5 0 0 0,3 1 0 0 0,4-1 0 0 0,-1-1 0 0 0,0-2 0 0 0,3-6 0 0 0,1-6 0 0 0,3-6 0 0 0,8-14 0 0 0,13-9 0 0 0,7-12 0 0 0,7-9 0 0 0,10-12 0 0 0,11-14 0 0 0,1-7 0 0 0,-11 6 0 0 0,-11 3 0 0 0,-16 9 0 0 0,-20 11 0 0 0,-21 13 0 0 0,-28 19 0 0 0,-22 19 0 0 0,-28 15 0 0 0,-13 8 0 0 0,-4 1 0 0 0,2 3 0 0 0,11-5 0 0 0,17-9 0 0 0,18-4 0 0 0,13-2 0 0 0,0 4 0 0 0,-8 14 0 0 0,-13 19 0 0 0,-14 15 0 0 0,-4 12 0 0 0,2-3 0 0 0,13-12 0 0 0,16-22 0 0 0,19-22 0 0 0,17-33 0 0 0,19-19 0 0 0,10-14 0 0 0,10-11 0 0 0,4-7 0 0 0,2 0 0 0 0,0 0 0 0 0,-3 3 0 0 0,-3 2 0 0 0,-9 6 0 0 0,-7 7 0 0 0,-12 15 0 0 0,-14 28 0 0 0,-20 36 0 0 0,-20 39 0 0 0,-20 33 0 0 0,-19 26 0 0 0,-11 11 0 0 0,-2-2 0 0 0,8-10 0 0 0,11-19 0 0 0,15-25 0 0 0,19-24 0 0 0,18-19 0 0 0,13-13 0 0 0,5-13 0 0 0,5-7 0 0 0,4 0 0 0 0,1 0 0 0 0,1 3 0 0 0,1 6 0 0 0,0 3 0 0 0,0 6 0 0 0,-4 5 0 0 0,-2 5 0 0 0,0-1 0 0 0,1-3 0 0 0,1-1 0 0 0,1-1 0 0 0,1 0 0 0 0,0 3 0 0 0,1-1 0 0 0,0 1 0 0 0,1-3 0 0 0,3-2 0 0 0,2-4 0 0 0,-1-3 0 0 0,0-1 0 0 0,2-2 0 0 0,0-1 0 0 0,0 0 0 0 0,-3 0 0 0 0,-1 4 0 0 0,-1 6 0 0 0,-1 2 0 0 0,-1-2 0 0 0,0-3 0 0 0,-1-1 0 0 0,1-3 0 0 0,0-1 0 0 0,0 0 0 0 0,-1-2 0 0 0,1 0 0 0 0,0 0 0 0 0,5-4 0 0 0,4-5 0 0 0,11-10 0 0 0,9-18 0 0 0,8-15 0 0 0,15-16 0 0 0,11-16 0 0 0,7-7 0 0 0,-3-5 0 0 0,-10 6 0 0 0,-15 10 0 0 0,-9 11 0 0 0,-11 4 0 0 0,-9 4 0 0 0,-3 2 0 0 0,-2 1 0 0 0,0-6 0 0 0,4-4 0 0 0,0 1 0 0 0,-2-4 0 0 0,-3 0 0 0 0,1 6 0 0 0,0 4 0 0 0,-2 5 0 0 0,-1 4 0 0 0,-2 2 0 0 0,-2 1 0 0 0,-1 1 0 0 0,0 1 0 0 0,-4 7 0 0 0,-6 12 0 0 0,-10 18 0 0 0,-5 16 0 0 0,-3 11 0 0 0,-5 6 0 0 0,-1 5 0 0 0,1-4 0 0 0,2 0 0 0 0,3-5 0 0 0,5-6 0 0 0,6-4 0 0 0,3 0 0 0 0,4 3 0 0 0,-2 0 0 0 0,2-3 0 0 0,3-2 0 0 0,2-2 0 0 0,-2-7 0 0 0,0-2 0 0 0,2-1 0 0 0,1 1 0 0 0,-3 6 0 0 0,0 1 0 0 0,-3 2 0 0 0,0-1 0 0 0,-2 0 0 0 0,-4-2 0 0 0,-3 4 0 0 0,-6 1 0 0 0,0 3 0 0 0,-3 1 0 0 0,-2 2 0 0 0,5-1 0 0 0,2-2 0 0 0,1-3 0 0 0,5-3 0 0 0,8-1 0 0 0,15-6 0 0 0,23-6 0 0 0,19-6 0 0 0,14-4 0 0 0,9-3 0 0 0,13-11 0 0 0,5-11 0 0 0,0-7 0 0 0,-6-8 0 0 0,-6-1 0 0 0,-7 1 0 0 0,-11 2 0 0 0,-8 7 0 0 0,-12 3 0 0 0,-8 2 0 0 0,-6 0 0 0 0,-7 0 0 0 0,-2-1 0 0 0,-4-6 0 0 0,-4-1 0 0 0,-3-1 0 0 0,1 2 0 0 0,0 0 0 0 0,-1-3 0 0 0,-1 0 0 0 0,-2-4 0 0 0,-1 1 0 0 0,0 1 0 0 0,-1 2 0 0 0,-1-2 0 0 0,1 1 0 0 0,0 1 0 0 0,0 2 0 0 0,-1 2 0 0 0,6-3 0 0 0,4-1 0 0 0,6-3 0 0 0,0 0 0 0 0,2 5 0 0 0,-2 4 0 0 0,0 2 0 0 0,7 5 0 0 0,-1 14 0 0 0,-4 20 0 0 0,-5 19 0 0 0,-4 18 0 0 0,-4 15 0 0 0,-2 5 0 0 0,-2 3 0 0 0,-1-4 0 0 0,0-9 0 0 0,0-12 0 0 0,1-10 0 0 0,-1-7 0 0 0,-4-7 0 0 0,0-2 0 0 0,-5-2 0 0 0,-4-1 0 0 0,0 1 0 0 0,-6 0 0 0 0,-3 0 0 0 0,-3 1 0 0 0,-13-4 0 0 0,-4-1 0 0 0,1-4 0 0 0,3-4 0 0 0,4-5 0 0 0,4-2 0 0 0,4-3 0 0 0,1-1 0 0 0,1-1 0 0 0,5-4 0 0 0,6-9 0 0 0,5-16 0 0 0,5-15 0 0 0,2-12 0 0 0,2-9 0 0 0,1-2 0 0 0,0 3 0 0 0,0 7 0 0 0,0 7 0 0 0,-1 2 0 0 0,9 2 0 0 0,3 4 0 0 0,-2 1 0 0 0,3 9 0 0 0,-1 4 0 0 0,1 4 0 0 0,3 2 0 0 0,-1 13 0 0 0,-4 20 0 0 0,-7 22 0 0 0,-9 10 0 0 0,-8 9 0 0 0,-1 1 0 0 0,-3 0 0 0 0,-2-1 0 0 0,-3-4 0 0 0,-1-7 0 0 0,2-5 0 0 0,-2-1 0 0 0,2-2 0 0 0,0 3 0 0 0,0-2 0 0 0,4 3 0 0 0,-1 4 0 0 0,0 2 0 0 0,3 8 0 0 0,-1 7 0 0 0,-2 7 0 0 0,-1 5 0 0 0,-2 3 0 0 0,2-2 0 0 0,5-8 0 0 0,4-12 0 0 0,5-9 0 0 0,2-8 0 0 0,2-5 0 0 0,2-3 0 0 0,-5-2 0 0 0,0 4 0 0 0,-1 1 0 0 0,2 4 0 0 0,0 10 0 0 0,1 1 0 0 0,1-2 0 0 0,1 1 0 0 0,0 4 0 0 0,0 5 0 0 0,0 0 0 0 0,1 1 0 0 0,-1-4 0 0 0,0-3 0 0 0,0 0 0 0 0,0 1 0 0 0,0 5 0 0 0,-4 2 0 0 0,-2-4 0 0 0,1-6 0 0 0,1-2 0 0 0,1-3 0 0 0,1-1 0 0 0,1-1 0 0 0,0 0 0 0 0,1 4 0 0 0,0-2 0 0 0,1 2 0 0 0,-1-3 0 0 0,0 2 0 0 0,-4-6 0 0 0,-1-5 0 0 0,-1-3 0 0 0,-2-1 0 0 0,-1-1 0 0 0,-2 1 0 0 0,-4 11 0 0 0,-4 23 0 0 0,2 12 0 0 0,0 8 0 0 0,-7 7 0 0 0,2 2 0 0 0,-4 15 0 0 0,-2 11 0 0 0,-4 16 0 0 0,-2-2 0 0 0,6-13 0 0 0,7-23 0 0 0,8-22 0 0 0,1-11 0 0 0,-1-10 0 0 0,1-10 0 0 0,4-7 0 0 0,6-12 0 0 0,8-28 0 0 0,7-23 0 0 0,11-20 0 0 0,8-25 0 0 0,3-17 0 0 0,1-14 0 0 0,-7 0 0 0 0,-3 14 0 0 0,-3 18 0 0 0,-5 10 0 0 0,-5 12 0 0 0,-1 7 0 0 0,2 2 0 0 0,2 2 0 0 0,-1-1 0 0 0,-3-6 0 0 0,-4 2 0 0 0,-3 5 0 0 0,-3 5 0 0 0,-1 1 0 0 0,-1 3 0 0 0,0 2 0 0 0,-5 4 0 0 0,-10 5 0 0 0,-10 11 0 0 0,-10 13 0 0 0,-7 9 0 0 0,0 7 0 0 0,-2 10 0 0 0,6 4 0 0 0,7-3 0 0 0,7-2 0 0 0,8 2 0 0 0,8 2 0 0 0,4-10 0 0 0,11-24 0 0 0,9-24 0 0 0,6-16 0 0 0,3-13 0 0 0,2-13 0 0 0,5-8 0 0 0,4-7 0 0 0,-2 3 0 0 0,-5 10 0 0 0,-5 15 0 0 0,-4 11 0 0 0,-5 10 0 0 0,-1 7 0 0 0,2 4 0 0 0,1 3 0 0 0,3 0 0 0 0,2 0 0 0 0,2-5 0 0 0,0 2 0 0 0,1-2 0 0 0,4-2 0 0 0,2-4 0 0 0,3 0 0 0 0,1 1 0 0 0,-2-2 0 0 0,2 0 0 0 0,-1-3 0 0 0,3 2 0 0 0,2-3 0 0 0,0 2 0 0 0,-7 3 0 0 0,-1-2 0 0 0,-1 1 0 0 0,-2 2 0 0 0,-5 2 0 0 0,-3 7 0 0 0,-1 3 0 0 0,-2 8 0 0 0,-6 24 0 0 0,-4 22 0 0 0,-3 22 0 0 0,-2 18 0 0 0,-2 14 0 0 0,0 12 0 0 0,-1 6 0 0 0,0-2 0 0 0,0-3 0 0 0,-3-1 0 0 0,-2-1 0 0 0,-4-5 0 0 0,0-10 0 0 0,-2-6 0 0 0,0-9 0 0 0,2-11 0 0 0,4-12 0 0 0,2-18 0 0 0,6-38 0 0 0,7-31 0 0 0,10-20 0 0 0,7-13 0 0 0,6-15 0 0 0,3-8 0 0 0,-1-1 0 0 0,-6 0 0 0 0,-8 8 0 0 0,-7 15 0 0 0,2 24 0 0 0,3 47 0 0 0,7 52 0 0 0,7 49 0 0 0,12 40 0 0 0,9 34 0 0 0,-3 2 0 0 0,-6-17 0 0 0,-7-26 0 0 0,-5-52 0 0 0,-4-56 0 0 0,-6-57 0 0 0,-4-40 0 0 0,-4-22 0 0 0,0-9 0 0 0,-3-7 0 0 0,-3-4 0 0 0,-3-5 0 0 0,-3-1 0 0 0,-1 7 0 0 0,-5 7 0 0 0,-6 13 0 0 0,-6 19 0 0 0,-8 31 0 0 0,0 36 0 0 0,0 32 0 0 0,-1 33 0 0 0,1 37 0 0 0,-1 24 0 0 0,5 12 0 0 0,0-2 0 0 0,5-19 0 0 0,5-23 0 0 0,3-22 0 0 0,4-30 0 0 0,2-32 0 0 0,1-22 0 0 0,0-18 0 0 0,1-16 0 0 0,0-10 0 0 0,0-3 0 0 0,-1-6 0 0 0,0 1 0 0 0,1 5 0 0 0,-1 10 0 0 0,0 19 0 0 0,0 25 0 0 0,0 27 0 0 0,-5 21 0 0 0,0 12 0 0 0,-1 3 0 0 0,-2 2 0 0 0,-1-4 0 0 0,-2-5 0 0 0,0-1 0 0 0,-2-4 0 0 0,-3-3 0 0 0,-3 1 0 0 0,-2-1 0 0 0,2-2 0 0 0,-4-3 0 0 0,-2-5 0 0 0,-1-7 0 0 0,-5-6 0 0 0,-1-13 0 0 0,1-10 0 0 0,1-12 0 0 0,6-5 0 0 0,3-19 0 0 0,1-9 0 0 0,-1-16 0 0 0,-5-12 0 0 0,2-12 0 0 0,-3-7 0 0 0,-10-5 0 0 0,-2 6 0 0 0,0 14 0 0 0,8 13 0 0 0,5 15 0 0 0,2 11 0 0 0,1 9 0 0 0,1 16 0 0 0,3 25 0 0 0,2 34 0 0 0,2 40 0 0 0,1 37 0 0 0,3 34 0 0 0,2 21 0 0 0,3-1 0 0 0,3-15 0 0 0,2-25 0 0 0,1-29 0 0 0,4-44 0 0 0,3-38 0 0 0,-2-30 0 0 0,0-25 0 0 0,3-18 0 0 0,0-15 0 0 0,-2-11 0 0 0,-1-17 0 0 0,6-8 0 0 0,6 4 0 0 0,0 18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4"/>
    </inkml:context>
    <inkml:brush xml:id="br0">
      <inkml:brushProperty name="width" value="0.1" units="cm"/>
      <inkml:brushProperty name="height" value="0.1" units="cm"/>
    </inkml:brush>
  </inkml:definitions>
  <inkml:trace contextRef="#ctx0" brushRef="#br0">8758 5636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2:01:46.315"/>
    </inkml:context>
    <inkml:brush xml:id="br0">
      <inkml:brushProperty name="width" value="0.1" units="cm"/>
      <inkml:brushProperty name="height" value="0.1" units="cm"/>
    </inkml:brush>
  </inkml:definitions>
  <inkml:trace contextRef="#ctx0" brushRef="#br0">15875 7276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0"/>
    </inkml:context>
    <inkml:brush xml:id="br0">
      <inkml:brushProperty name="width" value="0.35" units="cm"/>
      <inkml:brushProperty name="height" value="0.35" units="cm"/>
      <inkml:brushProperty name="color" value="#FFFFFF"/>
    </inkml:brush>
  </inkml:definitions>
  <inkml:trace contextRef="#ctx0" brushRef="#br0">14751 7580 16383 0 0,'0'4'0'0'0,"0"10"0"0"0,0 11 0 0 0,-4 9 0 0 0,-2 8 0 0 0,-3 9 0 0 0,-5 8 0 0 0,-4-1 0 0 0,1-3 0 0 0,3-6 0 0 0,0-3 0 0 0,-1-14 0 0 0,1-20 0 0 0,3-25 0 0 0,4-23 0 0 0,2-22 0 0 0,3-13 0 0 0,1-8 0 0 0,2-3 0 0 0,-1 5 0 0 0,1 10 0 0 0,0 30 0 0 0,3 34 0 0 0,10 37 0 0 0,11 39 0 0 0,6 24 0 0 0,5 3 0 0 0,5 2 0 0 0,5-4 0 0 0,-3-15 0 0 0,-3-12 0 0 0,-5-20 0 0 0,-4-17 0 0 0,-3-19 0 0 0,-2-25 0 0 0,-2-22 0 0 0,-4-24 0 0 0,-6-14 0 0 0,-5-8 0 0 0,-5 1 0 0 0,-2 5 0 0 0,-6 7 0 0 0,-2 5 0 0 0,-5 1 0 0 0,0 2 0 0 0,-2 11 0 0 0,0 9 0 0 0,-1 6 0 0 0,-2 9 0 0 0,1 21 0 0 0,3 26 0 0 0,4 27 0 0 0,3 25 0 0 0,3 12 0 0 0,1 3 0 0 0,1-9 0 0 0,1-15 0 0 0,-1-15 0 0 0,1-29 0 0 0,0-31 0 0 0,-1-31 0 0 0,0-22 0 0 0,0-17 0 0 0,0-4 0 0 0,0-1 0 0 0,-4 5 0 0 0,-6 4 0 0 0,-5 9 0 0 0,-4 12 0 0 0,-4 14 0 0 0,-5 15 0 0 0,-15 10 0 0 0,-9 16 0 0 0,-8 16 0 0 0,-10 17 0 0 0,-3 11 0 0 0,4 6 0 0 0,10 10 0 0 0,5 4 0 0 0,13-2 0 0 0,8-4 0 0 0,11-3 0 0 0,8-8 0 0 0,8-8 0 0 0,3-7 0 0 0,4-5 0 0 0,0-4 0 0 0,1-1 0 0 0,0-2 0 0 0,-1 0 0 0 0,0 4 0 0 0,0 2 0 0 0,3-8 0 0 0,2-12 0 0 0,-1-12 0 0 0,0-9 0 0 0,-2-7 0 0 0,-2-5 0 0 0,0 11 0 0 0,0 20 0 0 0,-1 21 0 0 0,-1 18 0 0 0,1 14 0 0 0,4 10 0 0 0,6 1 0 0 0,5 1 0 0 0,0-8 0 0 0,6-6 0 0 0,-1-4 0 0 0,1-8 0 0 0,-4-7 0 0 0,0-7 0 0 0,-3-3 0 0 0,-4-4 0 0 0,-4-1 0 0 0,-2 0 0 0 0,-3 3 0 0 0,-1 6 0 0 0,0 6 0 0 0,-1 8 0 0 0,0 5 0 0 0,1 7 0 0 0,3 0 0 0 0,11 8 0 0 0,2 5 0 0 0,-1-1 0 0 0,-3-9 0 0 0,-4-11 0 0 0,-3-10 0 0 0,-3-7 0 0 0,-1-6 0 0 0,-1-3 0 0 0,-1-2 0 0 0,0 0 0 0 0,1 0 0 0 0,-1 0 0 0 0,1 0 0 0 0,-4-3 0 0 0,-10-6 0 0 0,-7 0 0 0 0,-4-3 0 0 0,-1-4 0 0 0,-2-2 0 0 0,1-3 0 0 0,0-1 0 0 0,1-1 0 0 0,1 0 0 0 0,4-9 0 0 0,6-7 0 0 0,1-9 0 0 0,3-5 0 0 0,4-1 0 0 0,3 1 0 0 0,1 0 0 0 0,2 2 0 0 0,2 2 0 0 0,3 0 0 0 0,2 1 0 0 0,5 0 0 0 0,7 1 0 0 0,6 0 0 0 0,3 4 0 0 0,-3 1 0 0 0,-2 4 0 0 0,0 4 0 0 0,0 1 0 0 0,1-4 0 0 0,4 2 0 0 0,7-1 0 0 0,1 0 0 0 0,-1 0 0 0 0,2-3 0 0 0,4 1 0 0 0,-2-1 0 0 0,-2 3 0 0 0,-8-1 0 0 0,-4 2 0 0 0,-2 2 0 0 0,-1 0 0 0 0,1 1 0 0 0,0 2 0 0 0,1-2 0 0 0,0 1 0 0 0,1-3 0 0 0,1 1 0 0 0,4 2 0 0 0,1 2 0 0 0,4 2 0 0 0,1 3 0 0 0,-2 0 0 0 0,-2-3 0 0 0,-2-2 0 0 0,-3-3 0 0 0,0 0 0 0 0,-1 1 0 0 0,-1 2 0 0 0,0 11 0 0 0,1 12 0 0 0,-5 12 0 0 0,-6 14 0 0 0,-4 7 0 0 0,-5 4 0 0 0,-3-3 0 0 0,-2-6 0 0 0,0-6 0 0 0,-1-6 0 0 0,0-5 0 0 0,-9-6 0 0 0,-6-7 0 0 0,-9-7 0 0 0,-8-4 0 0 0,-16-3 0 0 0,-12-1 0 0 0,-4-2 0 0 0,-3-3 0 0 0,1-6 0 0 0,8-5 0 0 0,10-4 0 0 0,9-7 0 0 0,7-7 0 0 0,5-3 0 0 0,7-6 0 0 0,4-6 0 0 0,3 3 0 0 0,10 8 0 0 0,21 11 0 0 0,25 14 0 0 0,22 14 0 0 0,9 10 0 0 0,-1 8 0 0 0,-11 5 0 0 0,-13-2 0 0 0,-14 0 0 0 0,-9-4 0 0 0,-8 3 0 0 0,-8 3 0 0 0,-4 5 0 0 0,-4 10 0 0 0,-2 7 0 0 0,-1 0 0 0 0,-4 1 0 0 0,-1 0 0 0 0,-8 1 0 0 0,-5 0 0 0 0,-4 1 0 0 0,-2-4 0 0 0,4-6 0 0 0,1 4 0 0 0,0-2 0 0 0,4-3 0 0 0,0 0 0 0 0,-1 1 0 0 0,3 0 0 0 0,-1-4 0 0 0,3 1 0 0 0,3-2 0 0 0,4-2 0 0 0,-2-2 0 0 0,1-3 0 0 0,-2 4 0 0 0,-1-1 0 0 0,2 0 0 0 0,3-2 0 0 0,1-1 0 0 0,3 0 0 0 0,0-2 0 0 0,1 0 0 0 0,-4-5 0 0 0,-1-1 0 0 0,0 0 0 0 0,1 1 0 0 0,1 1 0 0 0,-3 2 0 0 0,-4 0 0 0 0,-2 2 0 0 0,3-1 0 0 0,-3 1 0 0 0,2 0 0 0 0,-2-4 0 0 0,1-2 0 0 0,-2 0 0 0 0,1 2 0 0 0,-1-4 0 0 0,2 0 0 0 0,-2 2 0 0 0,1 0 0 0 0,-1 3 0 0 0,-3 1 0 0 0,-3 1 0 0 0,-2-4 0 0 0,3-1 0 0 0,-1-3 0 0 0,4-1 0 0 0,0 1 0 0 0,-2-1 0 0 0,2 0 0 0 0,0-2 0 0 0,2 1 0 0 0,-1-3 0 0 0,2 3 0 0 0,7-20 0 0 0,9-16 0 0 0,7-13 0 0 0,3-8 0 0 0,2-7 0 0 0,0-1 0 0 0,-5 2 0 0 0,-2 6 0 0 0,-5 6 0 0 0,-1 5 0 0 0,-2 4 0 0 0,-1 3 0 0 0,3 5 0 0 0,6 6 0 0 0,10 10 0 0 0,5 9 0 0 0,4 9 0 0 0,0 5 0 0 0,0 5 0 0 0,4 1 0 0 0,-4 2 0 0 0,-2-5 0 0 0,-2-5 0 0 0,0-2 0 0 0,3 0 0 0 0,2-1 0 0 0,1-4 0 0 0,-2 1 0 0 0,4-2 0 0 0,-1-1 0 0 0,9-4 0 0 0,0-1 0 0 0,3-2 0 0 0,1 0 0 0 0,3-2 0 0 0,-3 1 0 0 0,-5-1 0 0 0,-5 1 0 0 0,-4 0 0 0 0,-2-1 0 0 0,1-3 0 0 0,1-1 0 0 0,-1-5 0 0 0,-1 0 0 0 0,-1 2 0 0 0,-1 2 0 0 0,-1 2 0 0 0,0 1 0 0 0,-1 2 0 0 0,0 1 0 0 0,1 0 0 0 0,-1 1 0 0 0,1-1 0 0 0,-1 1 0 0 0,1-1 0 0 0,-1 0 0 0 0,1 0 0 0 0,0 0 0 0 0,-5-4 0 0 0,-1-2 0 0 0,0 1 0 0 0,2-3 0 0 0,0-1 0 0 0,-2-2 0 0 0,-5-4 0 0 0,-5-4 0 0 0,-4-2 0 0 0,-11-2 0 0 0,-9 2 0 0 0,-10 6 0 0 0,-9 5 0 0 0,-7 4 0 0 0,-1 3 0 0 0,2 2 0 0 0,0 2 0 0 0,3 0 0 0 0,-1 0 0 0 0,1 0 0 0 0,4-1 0 0 0,3 1 0 0 0,2-1 0 0 0,1 0 0 0 0,2 0 0 0 0,1 0 0 0 0,-4 0 0 0 0,-2 0 0 0 0,-3 0 0 0 0,-6 0 0 0 0,1 0 0 0 0,-2 0 0 0 0,2 0 0 0 0,2 0 0 0 0,5 0 0 0 0,2 0 0 0 0,2 0 0 0 0,2 0 0 0 0,0 4 0 0 0,1 6 0 0 0,0 5 0 0 0,0 8 0 0 0,4 5 0 0 0,6 2 0 0 0,0-1 0 0 0,-1 4 0 0 0,2 5 0 0 0,3 7 0 0 0,4 14 0 0 0,2 5 0 0 0,-2 0 0 0 0,-5-3 0 0 0,1-7 0 0 0,1-9 0 0 0,2-3 0 0 0,3-5 0 0 0,1-1 0 0 0,2 3 0 0 0,1-2 0 0 0,-4-3 0 0 0,-1 2 0 0 0,0 7 0 0 0,1 4 0 0 0,1-1 0 0 0,2-1 0 0 0,0-3 0 0 0,0-5 0 0 0,1-4 0 0 0,1-4 0 0 0,-1-3 0 0 0,-4 3 0 0 0,-6 1 0 0 0,0-1 0 0 0,-4-1 0 0 0,1 3 0 0 0,-1 0 0 0 0,1 0 0 0 0,-1-2 0 0 0,-2-1 0 0 0,-3 2 0 0 0,2 1 0 0 0,-1-5 0 0 0,4-3 0 0 0,-1-5 0 0 0,-2-1 0 0 0,2 0 0 0 0,0-3 0 0 0,2 1 0 0 0,-1 2 0 0 0,-3-2 0 0 0,3-12 0 0 0,3-11 0 0 0,-1-12 0 0 0,-3-11 0 0 0,2-9 0 0 0,3-2 0 0 0,-1 3 0 0 0,5 7 0 0 0,12 14 0 0 0,14 18 0 0 0,12 9 0 0 0,8 7 0 0 0,6 9 0 0 0,4 1 0 0 0,-3-5 0 0 0,-1-5 0 0 0,-4-2 0 0 0,-4-2 0 0 0,-6-5 0 0 0,-3-2 0 0 0,-3-2 0 0 0,-1-3 0 0 0,3 0 0 0 0,1 0 0 0 0,4-1 0 0 0,9 0 0 0 0,6-3 0 0 0,3-2 0 0 0,1 0 0 0 0,-4 2 0 0 0,-6-3 0 0 0,-6-1 0 0 0,-1 2 0 0 0,-1 1 0 0 0,0-2 0 0 0,4 0 0 0 0,4 1 0 0 0,-2 1 0 0 0,-2 2 0 0 0,-5 2 0 0 0,1-4 0 0 0,-1-1 0 0 0,-2 1 0 0 0,2-3 0 0 0,0 0 0 0 0,-2 1 0 0 0,-2 2 0 0 0,-1 1 0 0 0,-2 3 0 0 0,-1 0 0 0 0,0 1 0 0 0,-1 0 0 0 0,0-4 0 0 0,-8-1 0 0 0,-15 0 0 0 0,-17 5 0 0 0,-17 7 0 0 0,-12 6 0 0 0,-15 5 0 0 0,-23 9 0 0 0,-4-2 0 0 0,-10 0 0 0 0,-4-4 0 0 0,2-6 0 0 0,5-1 0 0 0,15-4 0 0 0,12-2 0 0 0,14-4 0 0 0,11-1 0 0 0,8 2 0 0 0,-1 0 0 0 0,-5 0 0 0 0,2-2 0 0 0,-2 4 0 0 0,2 0 0 0 0,7 3 0 0 0,13 0 0 0 0,19 3 0 0 0,21-2 0 0 0,19-2 0 0 0,24-2 0 0 0,17 1 0 0 0,21 4 0 0 0,4-1 0 0 0,-2-1 0 0 0,-16-3 0 0 0,-19-3 0 0 0,-16-2 0 0 0,-10-1 0 0 0,-8 0 0 0 0,-1-6 0 0 0,1-1 0 0 0,3-4 0 0 0,8 0 0 0 0,-1 1 0 0 0,-3 3 0 0 0,-5 1 0 0 0,-5 3 0 0 0,-4 1 0 0 0,-2-3 0 0 0,-2-2 0 0 0,-1 2 0 0 0,-1 0 0 0 0,1 1 0 0 0,0-3 0 0 0,0-4 0 0 0,-4 3 0 0 0,-5 7 0 0 0,-6 16 0 0 0,-12 18 0 0 0,-10 20 0 0 0,-7 5 0 0 0,-9 1 0 0 0,2-6 0 0 0,0-12 0 0 0,1-4 0 0 0,0-5 0 0 0,-3-4 0 0 0,-1 1 0 0 0,-9 5 0 0 0,-5 8 0 0 0,-3 6 0 0 0,-12 2 0 0 0,-7 6 0 0 0,-1 1 0 0 0,-6-1 0 0 0,5-6 0 0 0,10-7 0 0 0,15-7 0 0 0,11-11 0 0 0,10-4 0 0 0,1-2 0 0 0,4-1 0 0 0,-4 1 0 0 0,-2 2 0 0 0,-1 4 0 0 0,-5 3 0 0 0,2 0 0 0 0,-3 0 0 0 0,-4-1 0 0 0,4-1 0 0 0,-3-1 0 0 0,2-1 0 0 0,1 0 0 0 0,2-1 0 0 0,1 1 0 0 0,1-5 0 0 0,5-1 0 0 0,2-4 0 0 0,0-1 0 0 0,-1 2 0 0 0,-6-1 0 0 0,-2 0 0 0 0,0-2 0 0 0,-5 0 0 0 0,-4-1 0 0 0,-5 1 0 0 0,1-1 0 0 0,3-4 0 0 0,4-2 0 0 0,4-2 0 0 0,2-3 0 0 0,2 0 0 0 0,1-1 0 0 0,10-5 0 0 0,23-1 0 0 0,36 0 0 0 0,31 1 0 0 0,28 2 0 0 0,17 1 0 0 0,6 1 0 0 0,-7-4 0 0 0,-15 0 0 0 0,-17 0 0 0 0,-19 1 0 0 0,-16 1 0 0 0,-10-3 0 0 0,-3-5 0 0 0,-4 0 0 0 0,-3 2 0 0 0,-4-3 0 0 0,-2 2 0 0 0,3-2 0 0 0,0 1 0 0 0,1 2 0 0 0,2 3 0 0 0,5 3 0 0 0,0 1 0 0 0,6 1 0 0 0,0 1 0 0 0,-3-3 0 0 0,-4-2 0 0 0,-4-4 0 0 0,-3-1 0 0 0,-3 2 0 0 0,3-2 0 0 0,5-4 0 0 0,5 1 0 0 0,4 2 0 0 0,3 0 0 0 0,7 0 0 0 0,2-1 0 0 0,-4 2 0 0 0,-6 1 0 0 0,-7-1 0 0 0,-6 1 0 0 0,-3 2 0 0 0,-4 2 0 0 0,-1 2 0 0 0,0 2 0 0 0,-1 0 0 0 0,1 2 0 0 0,-1-1 0 0 0,1 0 0 0 0,1 1 0 0 0,-1-1 0 0 0,1 0 0 0 0,-1 0 0 0 0,-3 5 0 0 0,-6 4 0 0 0,-6 6 0 0 0,-3 9 0 0 0,-4 4 0 0 0,-6 1 0 0 0,-2 1 0 0 0,-5-1 0 0 0,-4-6 0 0 0,-4 2 0 0 0,1 1 0 0 0,0 0 0 0 0,-1-4 0 0 0,-3-2 0 0 0,-4-4 0 0 0,-3-5 0 0 0,-5-5 0 0 0,-5 2 0 0 0,-4-1 0 0 0,-3-2 0 0 0,-6-1 0 0 0,-3 2 0 0 0,3 0 0 0 0,8 0 0 0 0,6-2 0 0 0,1-1 0 0 0,3-1 0 0 0,3-2 0 0 0,-1 0 0 0 0,-5 0 0 0 0,-7 0 0 0 0,-5-4 0 0 0,-3-2 0 0 0,-5-4 0 0 0,3 0 0 0 0,7 2 0 0 0,7 1 0 0 0,1 3 0 0 0,5 2 0 0 0,2 1 0 0 0,-1 1 0 0 0,1 0 0 0 0,2 1 0 0 0,1-1 0 0 0,2 0 0 0 0,1 5 0 0 0,1 1 0 0 0,1-1 0 0 0,8-1 0 0 0,15-1 0 0 0,13 8 0 0 0,11 5 0 0 0,3 5 0 0 0,-3 2 0 0 0,-6 3 0 0 0,-5-1 0 0 0,-18 10 0 0 0,-29 6 0 0 0,-29 5 0 0 0,-33 3 0 0 0,-25 10 0 0 0,-8 7 0 0 0,0 1 0 0 0,15-7 0 0 0,22-9 0 0 0,23-9 0 0 0,24-8 0 0 0,19-1 0 0 0,14-2 0 0 0,10-2 0 0 0,5-2 0 0 0,2-1 0 0 0,1-1 0 0 0,3 3 0 0 0,5-2 0 0 0,0 2 0 0 0,2-3 0 0 0,2-2 0 0 0,3-5 0 0 0,7-6 0 0 0,2-4 0 0 0,1-4 0 0 0,-5 2 0 0 0,-3-1 0 0 0,0 0 0 0 0,0-2 0 0 0,-4 3 0 0 0,-1 1 0 0 0,6-2 0 0 0,2 0 0 0 0,2-2 0 0 0,0-2 0 0 0,4 0 0 0 0,0-1 0 0 0,0 0 0 0 0,3 0 0 0 0,-5-5 0 0 0,-2 0 0 0 0,-7-5 0 0 0,-6-4 0 0 0,-6-4 0 0 0,-3-4 0 0 0,0-1 0 0 0,9 2 0 0 0,14 6 0 0 0,19 4 0 0 0,18 5 0 0 0,15 3 0 0 0,11 3 0 0 0,2 0 0 0 0,-2-3 0 0 0,-8-6 0 0 0,-6-1 0 0 0,-16-3 0 0 0,-9-4 0 0 0,-11 2 0 0 0,-2 2 0 0 0,-1 5 0 0 0,2 2 0 0 0,-1-1 0 0 0,0 1 0 0 0,7 1 0 0 0,4-3 0 0 0,1 0 0 0 0,-3 1 0 0 0,-6 2 0 0 0,-6 2 0 0 0,-5 2 0 0 0,-3 0 0 0 0,1 1 0 0 0,1 0 0 0 0,-1 1 0 0 0,3-1 0 0 0,0 0 0 0 0,3 0 0 0 0,4 0 0 0 0,0 1 0 0 0,5-1 0 0 0,9 0 0 0 0,2 0 0 0 0,6 0 0 0 0,0 0 0 0 0,-2 0 0 0 0,-7 0 0 0 0,-7 0 0 0 0,-8 0 0 0 0,-6 0 0 0 0,-4 0 0 0 0,-2 0 0 0 0,-2 0 0 0 0,0 0 0 0 0,0 0 0 0 0,5 0 0 0 0,1 0 0 0 0,-4 4 0 0 0,-23 1 0 0 0,-24 1 0 0 0,-26 6 0 0 0,-20 2 0 0 0,-25 3 0 0 0,-13-2 0 0 0,-9-3 0 0 0,-10-4 0 0 0,-1 1 0 0 0,8 3 0 0 0,17 0 0 0 0,16-3 0 0 0,15-2 0 0 0,6-3 0 0 0,2 3 0 0 0,-1-1 0 0 0,1 0 0 0 0,8-2 0 0 0,8-2 0 0 0,9-1 0 0 0,5 0 0 0 0,5-1 0 0 0,2 0 0 0 0,1 4 0 0 0,2 1 0 0 0,-6 4 0 0 0,-5 1 0 0 0,-5-2 0 0 0,-2-2 0 0 0,-1 3 0 0 0,2-2 0 0 0,-1 4 0 0 0,6 3 0 0 0,5 0 0 0 0,0 1 0 0 0,-5 3 0 0 0,0 2 0 0 0,-7 2 0 0 0,-1 1 0 0 0,3-3 0 0 0,7 0 0 0 0,11-1 0 0 0,11-2 0 0 0,21-1 0 0 0,21 2 0 0 0,30-2 0 0 0,34-1 0 0 0,26-1 0 0 0,25-5 0 0 0,17-2 0 0 0,6-4 0 0 0,-13-1 0 0 0,-22-2 0 0 0,-20-4 0 0 0,-22-3 0 0 0,-18-3 0 0 0,-13-4 0 0 0,-5-5 0 0 0,0 2 0 0 0,-5-1 0 0 0,5-2 0 0 0,-7-1 0 0 0,-3-1 0 0 0,-6 2 0 0 0,-2-2 0 0 0,-2 1 0 0 0,-5 1 0 0 0,-2-1 0 0 0,-3 3 0 0 0,3 1 0 0 0,0-1 0 0 0,-1-2 0 0 0,-1-1 0 0 0,-1-2 0 0 0,-1-1 0 0 0,4 0 0 0 0,0-5 0 0 0,4-2 0 0 0,-4 1 0 0 0,-3 1 0 0 0,-6 1 0 0 0,-10 5 0 0 0,-17 7 0 0 0,-14 11 0 0 0,-17 9 0 0 0,-15 5 0 0 0,-7 5 0 0 0,-1 4 0 0 0,-4 3 0 0 0,-3-2 0 0 0,2 0 0 0 0,-2 1 0 0 0,-1 2 0 0 0,7-4 0 0 0,-3 0 0 0 0,4-4 0 0 0,1 1 0 0 0,6-3 0 0 0,8-3 0 0 0,7-3 0 0 0,6-3 0 0 0,4-1 0 0 0,-1-2 0 0 0,0-1 0 0 0,-4 1 0 0 0,-4-1 0 0 0,-4 1 0 0 0,-4-1 0 0 0,-3 1 0 0 0,4 0 0 0 0,4 0 0 0 0,5 0 0 0 0,0 0 0 0 0,-3 0 0 0 0,-6 0 0 0 0,-6 4 0 0 0,3 2 0 0 0,-4-1 0 0 0,3-1 0 0 0,5 3 0 0 0,6 1 0 0 0,5-2 0 0 0,-4 3 0 0 0,-5 0 0 0 0,-4-2 0 0 0,2-2 0 0 0,4-2 0 0 0,0 3 0 0 0,3 4 0 0 0,2 1 0 0 0,4-1 0 0 0,-1 1 0 0 0,-5 3 0 0 0,5-1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1"/>
    </inkml:context>
    <inkml:brush xml:id="br0">
      <inkml:brushProperty name="width" value="0.35" units="cm"/>
      <inkml:brushProperty name="height" value="0.35" units="cm"/>
      <inkml:brushProperty name="color" value="#FFFFFF"/>
    </inkml:brush>
  </inkml:definitions>
  <inkml:trace contextRef="#ctx0" brushRef="#br0">13959 12953 16383 0 0,'0'-4'0'0'0,"4"-10"0"0"0,2-7 0 0 0,-1-4 0 0 0,-1-1 0 0 0,3-6 0 0 0,1 8 0 0 0,-2 11 0 0 0,-1 17 0 0 0,-2 16 0 0 0,-1 13 0 0 0,-2 5 0 0 0,-4 0 0 0 0,-1 2 0 0 0,-5-1 0 0 0,0 0 0 0 0,1-1 0 0 0,3 0 0 0 0,1 3 0 0 0,3 2 0 0 0,1 3 0 0 0,1-3 0 0 0,0-4 0 0 0,0 4 0 0 0,1-2 0 0 0,-1-3 0 0 0,1 0 0 0 0,-1 3 0 0 0,-4 1 0 0 0,-2-1 0 0 0,1-4 0 0 0,-4-4 0 0 0,1 1 0 0 0,-4-1 0 0 0,1-2 0 0 0,3-2 0 0 0,2-2 0 0 0,2-2 0 0 0,2 4 0 0 0,-3 1 0 0 0,-1 4 0 0 0,1 0 0 0 0,1 3 0 0 0,2-1 0 0 0,-4-2 0 0 0,0-3 0 0 0,0-2 0 0 0,-2 1 0 0 0,-1 1 0 0 0,2 4 0 0 0,2-1 0 0 0,2 2 0 0 0,1 0 0 0 0,2-2 0 0 0,-1-3 0 0 0,2-3 0 0 0,-1-1 0 0 0,0-2 0 0 0,1 0 0 0 0,-1-1 0 0 0,0 0 0 0 0,0 0 0 0 0,0 0 0 0 0,0 1 0 0 0,0-1 0 0 0,0 1 0 0 0,0-1 0 0 0,4 1 0 0 0,6 4 0 0 0,5 1 0 0 0,4 0 0 0 0,4 3 0 0 0,1 0 0 0 0,1-1 0 0 0,-3-2 0 0 0,-2-6 0 0 0,0-3 0 0 0,-3-1 0 0 0,-1-4 0 0 0,-2 0 0 0 0,-4 1 0 0 0,0 2 0 0 0,3 2 0 0 0,-1 1 0 0 0,-2 2 0 0 0,1 0 0 0 0,-1 5 0 0 0,-3 2 0 0 0,3-1 0 0 0,2-1 0 0 0,1-1 0 0 0,-3-1 0 0 0,-3-2 0 0 0,-3 1 0 0 0,-1-2 0 0 0,2-4 0 0 0,1-1 0 0 0,-2 0 0 0 0,0 1 0 0 0,-1 2 0 0 0,2 0 0 0 0,6 6 0 0 0,0 2 0 0 0,-2 0 0 0 0,-2-1 0 0 0,-2-1 0 0 0,-2-1 0 0 0,-2-2 0 0 0,-1 1 0 0 0,0-2 0 0 0,0 1 0 0 0,-5-1 0 0 0,-1-4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2"/>
    </inkml:context>
    <inkml:brush xml:id="br0">
      <inkml:brushProperty name="width" value="0.1" units="cm"/>
      <inkml:brushProperty name="height" value="0.1" units="cm"/>
    </inkml:brush>
  </inkml:definitions>
  <inkml:trace contextRef="#ctx0" brushRef="#br0">14102 8863 16383 0 0,'0'-4'0'0'0,"4"-2"0"0"0,2 5 0 0 0,4 2 0 0 0,-1 6 0 0 0,0 5 0 0 0,1 5 0 0 0,4 4 0 0 0,3 2 0 0 0,-1 2 0 0 0,-3 0 0 0 0,0 1 0 0 0,-1 0 0 0 0,-4-1 0 0 0,1 0 0 0 0,0 0 0 0 0,-3 0 0 0 0,-1 0 0 0 0,2-1 0 0 0,0 1 0 0 0,-2-1 0 0 0,0 1 0 0 0,2 4 0 0 0,0 1 0 0 0,-1 0 0 0 0,-2-1 0 0 0,-1-2 0 0 0,-2 0 0 0 0,0 3 0 0 0,-1 0 0 0 0,0 0 0 0 0,0-1 0 0 0,-1-2 0 0 0,-3 4 0 0 0,-2 0 0 0 0,1-1 0 0 0,0-1 0 0 0,2-2 0 0 0,-3-1 0 0 0,-4 0 0 0 0,-2-1 0 0 0,-1-1 0 0 0,0 1 0 0 0,-1-1 0 0 0,1-4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3"/>
    </inkml:context>
    <inkml:brush xml:id="br0">
      <inkml:brushProperty name="width" value="0.1" units="cm"/>
      <inkml:brushProperty name="height" value="0.1" units="cm"/>
    </inkml:brush>
  </inkml:definitions>
  <inkml:trace contextRef="#ctx0" brushRef="#br0">14235 10636 16383 0 0,'0'4'0'0'0,"4"6"0"0"0,6 5 0 0 0,5 0 0 0 0,0 2 0 0 0,2 2 0 0 0,1-2 0 0 0,-1 0 0 0 0,0-3 0 0 0,-2 1 0 0 0,-5 2 0 0 0,-3 1 0 0 0,1-1 0 0 0,-1 0 0 0 0,-1 2 0 0 0,6 5 0 0 0,1 4 0 0 0,-1 0 0 0 0,1 1 0 0 0,-1-2 0 0 0,1 0 0 0 0,-2-1 0 0 0,-2-1 0 0 0,-3 0 0 0 0,-2 0 0 0 0,-3-1 0 0 0,0 1 0 0 0,-1-1 0 0 0,-5 1 0 0 0,-1-1 0 0 0,0 1 0 0 0,-3-5 0 0 0,0-1 0 0 0,2 0 0 0 0,-3 2 0 0 0,-3 4 0 0 0,0 4 0 0 0,-1-5 0 0 0,1-1 0 0 0,3 0 0 0 0,-1-5 0 0 0,1-5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4"/>
    </inkml:context>
    <inkml:brush xml:id="br0">
      <inkml:brushProperty name="width" value="0.1" units="cm"/>
      <inkml:brushProperty name="height" value="0.1" units="cm"/>
    </inkml:brush>
  </inkml:definitions>
  <inkml:trace contextRef="#ctx0" brushRef="#br0">13758 12171 16383 0 0,'0'4'0'0'0,"0"10"0"0"0,0 7 0 0 0,5-1 0 0 0,0 5 0 0 0,5 3 0 0 0,-1 0 0 0 0,4-4 0 0 0,3-3 0 0 0,-1 1 0 0 0,1-1 0 0 0,-2 5 0 0 0,0 3 0 0 0,-1 0 0 0 0,0-1 0 0 0,-1 0 0 0 0,-3-2 0 0 0,-3 0 0 0 0,-3-1 0 0 0,-1 0 0 0 0,-2-1 0 0 0,0 1 0 0 0,0-1 0 0 0,-1 1 0 0 0,0-1 0 0 0,1 1 0 0 0,0-1 0 0 0,0 1 0 0 0,0-1 0 0 0,0 1 0 0 0,0 0 0 0 0,0-1 0 0 0,0 1 0 0 0,0 4 0 0 0,-5 1 0 0 0,-4 0 0 0 0,-2-1 0 0 0,1-2 0 0 0,-1-4 0 0 0,0-3 0 0 0,3-5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2T03:38:39.765"/>
    </inkml:context>
    <inkml:brush xml:id="br0">
      <inkml:brushProperty name="width" value="0.1" units="cm"/>
      <inkml:brushProperty name="height" value="0.1" units="cm"/>
    </inkml:brush>
  </inkml:definitions>
  <inkml:trace contextRef="#ctx0" brushRef="#br0">13599 13838 16383 0 0,'-4'4'0'0'0,"-2"6"0"0"0,5 1 0 0 0,2 2 0 0 0,6 4 0 0 0,5-1 0 0 0,1 1 0 0 0,2-3 0 0 0,-1 1 0 0 0,-3 2 0 0 0,0 2 0 0 0,-1 2 0 0 0,-2 2 0 0 0,-3 1 0 0 0,-2 0 0 0 0,-2 1 0 0 0,0 0 0 0 0,-2 0 0 0 0,1 0 0 0 0,-1 0 0 0 0,1 0 0 0 0,0 0 0 0 0,-1-1 0 0 0,1 1 0 0 0,0-1 0 0 0,0 5 0 0 0,0 1 0 0 0,0 0 0 0 0,0 3 0 0 0,0 1 0 0 0,0-3 0 0 0,-4-5 0 0 0,-2-3 0 0 0,1-2 0 0 0,-3 0 0 0 0,-5 1 0 0 0,0-4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35AF9-04AA-488F-8736-2F46A7FA610C}"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6609E-83B2-4D14-97C7-85AD5D761814}" type="slidenum">
              <a:rPr lang="en-US" smtClean="0"/>
              <a:t>‹#›</a:t>
            </a:fld>
            <a:endParaRPr lang="en-US"/>
          </a:p>
        </p:txBody>
      </p:sp>
    </p:spTree>
    <p:extLst>
      <p:ext uri="{BB962C8B-B14F-4D97-AF65-F5344CB8AC3E}">
        <p14:creationId xmlns:p14="http://schemas.microsoft.com/office/powerpoint/2010/main" val="228201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7140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0149E1A-5C54-D64B-9E9D-5A113A6AF7E6}" type="slidenum">
              <a:rPr lang="en-US"/>
              <a:pPr/>
              <a:t>38</a:t>
            </a:fld>
            <a:endParaRPr lang="en-US"/>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1735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Regular expression play a very powerful role when they are used to </a:t>
            </a:r>
            <a:r>
              <a:rPr lang="en-US" b="1" dirty="0">
                <a:latin typeface="Arial" charset="0"/>
                <a:ea typeface="ＭＳ Ｐゴシック" charset="0"/>
                <a:cs typeface="ＭＳ Ｐゴシック" charset="0"/>
              </a:rPr>
              <a:t>change</a:t>
            </a:r>
            <a:r>
              <a:rPr lang="en-US" dirty="0">
                <a:latin typeface="Arial" charset="0"/>
                <a:ea typeface="ＭＳ Ｐゴシック" charset="0"/>
                <a:cs typeface="ＭＳ Ｐゴシック" charset="0"/>
              </a:rPr>
              <a:t> strings, substituting one string for another.  And this power to easily model string substitutions turns out to play a role in one of the earliest NLP systems, the pioneering 1966 chatbot ELIZA.</a:t>
            </a:r>
          </a:p>
        </p:txBody>
      </p:sp>
    </p:spTree>
    <p:extLst>
      <p:ext uri="{BB962C8B-B14F-4D97-AF65-F5344CB8AC3E}">
        <p14:creationId xmlns:p14="http://schemas.microsoft.com/office/powerpoint/2010/main" val="757866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p>
        </p:txBody>
      </p:sp>
      <p:sp>
        <p:nvSpPr>
          <p:cNvPr id="4" name="Slide Number Placeholder 3"/>
          <p:cNvSpPr>
            <a:spLocks noGrp="1"/>
          </p:cNvSpPr>
          <p:nvPr>
            <p:ph type="sldNum" sz="quarter" idx="5"/>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414024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is often useful to be able to refer to a particular subpart of the string matching the first pattern. </a:t>
            </a:r>
            <a:r>
              <a:rPr lang="en-US" dirty="0"/>
              <a:t>  For that, we can use "capture groups", a way of storing part of the pattern into a "register" so we can refer to it later in the substitution string.</a:t>
            </a:r>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94959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very complex patterns, we'll want to use more than one register; here's an example where we first capture two strings, and then refer to them both in order.</a:t>
            </a:r>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1335141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problem: parenthesis are used to specify capture groups.  But they are also how we group terms, for example for disjunctions, like an expression for a string matching "people" or "cats".  How do we specify that we are using the capture groups just for grouping and not for capturing?  We simply add a "question mark colon" after the open paren.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09560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Finally, there will be times when we need to predict the future: look ahead in the text to see if some pattern matches, but not advance the match cursor, so that we can then deal with the pattern if it occurs.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These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lookahead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assertions" make use of the (? syntax that we just introduced for non-capture groups. The operator (?= pattern) is true if the pattern occurs, but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zero-width</a:t>
            </a:r>
            <a:r>
              <a:rPr kumimoji="1" lang="en-US" sz="1200" kern="1200" dirty="0">
                <a:solidFill>
                  <a:schemeClr val="tx1"/>
                </a:solidFill>
                <a:effectLst/>
                <a:latin typeface="Arial" pitchFamily="-65" charset="0"/>
                <a:ea typeface="ＭＳ Ｐゴシック" pitchFamily="-65" charset="-128"/>
                <a:cs typeface="ＭＳ Ｐゴシック" pitchFamily="-65" charset="-128"/>
              </a:rPr>
              <a:t>, meaning the match pointer doesn’t advance. And the negative lookahead, ?! pattern only returns true if a pattern does not match, but again is zero-width. Negative lookahead is commonly used when we are parsing some complex pattern but want to rule out a special case. For example this last pattern here matches, at the beginning of a line, any single word that doesn’t start with “Volcano”.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1021795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Substitutions and capture groups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Weizenbaum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know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2214351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understood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them and their problems, and in very prescient early work,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Weizenbaum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258931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147293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E64B176-3CE7-6A41-BE1E-57EEC52B0665}" type="slidenum">
              <a:rPr lang="en-US"/>
              <a:pPr/>
              <a:t>27</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06871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D123507-3658-094F-A348-B086D6EDE221}" type="slidenum">
              <a:rPr lang="en-US"/>
              <a:pPr/>
              <a:t>29</a:t>
            </a:fld>
            <a:endParaRPr lang="en-US"/>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dirty="0"/>
          </a:p>
        </p:txBody>
      </p:sp>
    </p:spTree>
    <p:extLst>
      <p:ext uri="{BB962C8B-B14F-4D97-AF65-F5344CB8AC3E}">
        <p14:creationId xmlns:p14="http://schemas.microsoft.com/office/powerpoint/2010/main" val="88651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30</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a:p>
        </p:txBody>
      </p:sp>
    </p:spTree>
    <p:extLst>
      <p:ext uri="{BB962C8B-B14F-4D97-AF65-F5344CB8AC3E}">
        <p14:creationId xmlns:p14="http://schemas.microsoft.com/office/powerpoint/2010/main" val="375323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31</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a:p>
        </p:txBody>
      </p:sp>
    </p:spTree>
    <p:extLst>
      <p:ext uri="{BB962C8B-B14F-4D97-AF65-F5344CB8AC3E}">
        <p14:creationId xmlns:p14="http://schemas.microsoft.com/office/powerpoint/2010/main" val="378464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8DFDE8B-28E4-4047-85D4-57A6728EBAFF}" type="slidenum">
              <a:rPr lang="en-US"/>
              <a:pPr/>
              <a:t>32</a:t>
            </a:fld>
            <a:endParaRPr lang="en-US"/>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a:p>
        </p:txBody>
      </p:sp>
    </p:spTree>
    <p:extLst>
      <p:ext uri="{BB962C8B-B14F-4D97-AF65-F5344CB8AC3E}">
        <p14:creationId xmlns:p14="http://schemas.microsoft.com/office/powerpoint/2010/main" val="3877663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B422F39-6D47-7E4A-B2A9-7EB2D50CD805}" type="slidenum">
              <a:rPr lang="en-US"/>
              <a:pPr/>
              <a:t>33</a:t>
            </a:fld>
            <a:endParaRPr lang="en-US"/>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a:p>
        </p:txBody>
      </p:sp>
    </p:spTree>
    <p:extLst>
      <p:ext uri="{BB962C8B-B14F-4D97-AF65-F5344CB8AC3E}">
        <p14:creationId xmlns:p14="http://schemas.microsoft.com/office/powerpoint/2010/main" val="35021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pPr/>
              <a:t>36</a:t>
            </a:fld>
            <a:endParaRPr lang="en-US"/>
          </a:p>
        </p:txBody>
      </p:sp>
      <p:sp>
        <p:nvSpPr>
          <p:cNvPr id="82947" name="Rectangle 2"/>
          <p:cNvSpPr>
            <a:spLocks noGrp="1" noRot="1" noChangeAspect="1" noChangeArrowheads="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2805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F82BD90-5842-9D48-A685-621D2A4C3779}" type="slidenum">
              <a:rPr lang="en-US"/>
              <a:pPr/>
              <a:t>37</a:t>
            </a:fld>
            <a:endParaRPr lang="en-US"/>
          </a:p>
        </p:txBody>
      </p:sp>
      <p:sp>
        <p:nvSpPr>
          <p:cNvPr id="84995" name="Rectangle 2"/>
          <p:cNvSpPr>
            <a:spLocks noGrp="1" noRot="1" noChangeAspect="1" noChangeArrowheads="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8208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A0C0817-A112-4847-8014-A94B7D2A4EA3}"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1532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FA2B21-3FCD-4721-B95C-427943F61125}"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62265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6FA2B21-3FCD-4721-B95C-427943F61125}"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8756099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332B432-ACDA-4023-A761-2BAB76577B62}"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4939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8789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9186D26-FA5F-4637-B602-B7C2DC34CFD4}"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9479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A7F15D8-96D1-4781-BC50-CA8A088B2FE4}" type="datetime1">
              <a:rPr lang="en-US" smtClean="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7618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9A96C99-B8F8-4528-BD05-0E16E943DC09}" type="datetime1">
              <a:rPr lang="en-US" smtClean="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5222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2906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7378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004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3/5/2023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461788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www.dcs.qmul.ac.uk/~norman/BBNs/Chain_rule.htm" TargetMode="External"/><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2.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image" Target="../media/image34.png"/><Relationship Id="rId26" Type="http://schemas.openxmlformats.org/officeDocument/2006/relationships/image" Target="../media/image38.png"/><Relationship Id="rId3" Type="http://schemas.openxmlformats.org/officeDocument/2006/relationships/customXml" Target="../ink/ink4.xml"/><Relationship Id="rId21" Type="http://schemas.openxmlformats.org/officeDocument/2006/relationships/customXml" Target="../ink/ink13.xml"/><Relationship Id="rId34" Type="http://schemas.openxmlformats.org/officeDocument/2006/relationships/image" Target="../media/image42.png"/><Relationship Id="rId7" Type="http://schemas.openxmlformats.org/officeDocument/2006/relationships/customXml" Target="../ink/ink6.xml"/><Relationship Id="rId12" Type="http://schemas.openxmlformats.org/officeDocument/2006/relationships/image" Target="../media/image31.png"/><Relationship Id="rId17" Type="http://schemas.openxmlformats.org/officeDocument/2006/relationships/customXml" Target="../ink/ink11.xml"/><Relationship Id="rId25" Type="http://schemas.openxmlformats.org/officeDocument/2006/relationships/customXml" Target="../ink/ink15.xml"/><Relationship Id="rId33" Type="http://schemas.openxmlformats.org/officeDocument/2006/relationships/customXml" Target="../ink/ink19.xml"/><Relationship Id="rId2" Type="http://schemas.openxmlformats.org/officeDocument/2006/relationships/image" Target="../media/image26.png"/><Relationship Id="rId16" Type="http://schemas.openxmlformats.org/officeDocument/2006/relationships/image" Target="../media/image33.png"/><Relationship Id="rId20" Type="http://schemas.openxmlformats.org/officeDocument/2006/relationships/image" Target="../media/image35.png"/><Relationship Id="rId29"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8.xml"/><Relationship Id="rId24" Type="http://schemas.openxmlformats.org/officeDocument/2006/relationships/image" Target="../media/image37.png"/><Relationship Id="rId32" Type="http://schemas.openxmlformats.org/officeDocument/2006/relationships/image" Target="../media/image41.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39.png"/><Relationship Id="rId36"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customXml" Target="../ink/ink12.xml"/><Relationship Id="rId31" Type="http://schemas.openxmlformats.org/officeDocument/2006/relationships/customXml" Target="../ink/ink18.xml"/><Relationship Id="rId4" Type="http://schemas.openxmlformats.org/officeDocument/2006/relationships/image" Target="../media/image27.png"/><Relationship Id="rId9" Type="http://schemas.openxmlformats.org/officeDocument/2006/relationships/customXml" Target="../ink/ink7.xml"/><Relationship Id="rId14" Type="http://schemas.openxmlformats.org/officeDocument/2006/relationships/image" Target="../media/image32.png"/><Relationship Id="rId22" Type="http://schemas.openxmlformats.org/officeDocument/2006/relationships/image" Target="../media/image36.png"/><Relationship Id="rId27" Type="http://schemas.openxmlformats.org/officeDocument/2006/relationships/customXml" Target="../ink/ink16.xml"/><Relationship Id="rId30" Type="http://schemas.openxmlformats.org/officeDocument/2006/relationships/image" Target="../media/image40.png"/><Relationship Id="rId35" Type="http://schemas.openxmlformats.org/officeDocument/2006/relationships/customXml" Target="../ink/ink20.xml"/><Relationship Id="rId8" Type="http://schemas.openxmlformats.org/officeDocument/2006/relationships/image" Target="../media/image29.png"/></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customXml" Target="../ink/ink29.xml"/><Relationship Id="rId3" Type="http://schemas.openxmlformats.org/officeDocument/2006/relationships/image" Target="../media/image64.png"/><Relationship Id="rId7" Type="http://schemas.openxmlformats.org/officeDocument/2006/relationships/customXml" Target="../ink/ink24.xml"/><Relationship Id="rId12" Type="http://schemas.openxmlformats.org/officeDocument/2006/relationships/customXml" Target="../ink/ink28.xml"/><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customXml" Target="../ink/ink27.xml"/><Relationship Id="rId5" Type="http://schemas.openxmlformats.org/officeDocument/2006/relationships/customXml" Target="../ink/ink23.xml"/><Relationship Id="rId10" Type="http://schemas.openxmlformats.org/officeDocument/2006/relationships/customXml" Target="../ink/ink26.xml"/><Relationship Id="rId4" Type="http://schemas.openxmlformats.org/officeDocument/2006/relationships/customXml" Target="../ink/ink22.xml"/><Relationship Id="rId9" Type="http://schemas.openxmlformats.org/officeDocument/2006/relationships/image" Target="../media/image66.png"/><Relationship Id="rId14" Type="http://schemas.openxmlformats.org/officeDocument/2006/relationships/customXml" Target="../ink/ink30.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8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AA4-33AD-4264-803C-E9EE2E6D5B57}"/>
              </a:ext>
            </a:extLst>
          </p:cNvPr>
          <p:cNvSpPr>
            <a:spLocks noGrp="1"/>
          </p:cNvSpPr>
          <p:nvPr>
            <p:ph type="title"/>
          </p:nvPr>
        </p:nvSpPr>
        <p:spPr/>
        <p:txBody>
          <a:bodyPr/>
          <a:lstStyle/>
          <a:p>
            <a:r>
              <a:rPr lang="en-US" b="1" i="1" dirty="0"/>
              <a:t>Morphology</a:t>
            </a:r>
          </a:p>
        </p:txBody>
      </p:sp>
      <p:sp>
        <p:nvSpPr>
          <p:cNvPr id="3" name="Content Placeholder 2">
            <a:extLst>
              <a:ext uri="{FF2B5EF4-FFF2-40B4-BE49-F238E27FC236}">
                <a16:creationId xmlns:a16="http://schemas.microsoft.com/office/drawing/2014/main" id="{7E85FFE4-FA26-4230-9E2E-EFD6BF4B4098}"/>
              </a:ext>
            </a:extLst>
          </p:cNvPr>
          <p:cNvSpPr>
            <a:spLocks noGrp="1"/>
          </p:cNvSpPr>
          <p:nvPr>
            <p:ph idx="1"/>
          </p:nvPr>
        </p:nvSpPr>
        <p:spPr>
          <a:xfrm>
            <a:off x="1066800" y="2103120"/>
            <a:ext cx="10314214" cy="3849624"/>
          </a:xfrm>
        </p:spPr>
        <p:txBody>
          <a:bodyPr/>
          <a:lstStyle/>
          <a:p>
            <a:r>
              <a:rPr lang="en-US" sz="2400" dirty="0"/>
              <a:t>Morphology is the study of words</a:t>
            </a:r>
          </a:p>
          <a:p>
            <a:endParaRPr lang="en-US" sz="2400" dirty="0"/>
          </a:p>
          <a:p>
            <a:r>
              <a:rPr lang="en-US" sz="2400" dirty="0"/>
              <a:t>Study's internal structure of words </a:t>
            </a:r>
          </a:p>
          <a:p>
            <a:endParaRPr lang="en-US" sz="2400" dirty="0"/>
          </a:p>
          <a:p>
            <a:r>
              <a:rPr lang="en-US" sz="2400" dirty="0"/>
              <a:t>How words change their form to generate new word</a:t>
            </a:r>
          </a:p>
          <a:p>
            <a:pPr marL="0" indent="0">
              <a:buNone/>
            </a:pPr>
            <a:endParaRPr lang="en-US" sz="2400" dirty="0"/>
          </a:p>
          <a:p>
            <a:r>
              <a:rPr lang="en-US" sz="2400" dirty="0"/>
              <a:t>Different role they play in sentence ,strictly following linguistic rule.</a:t>
            </a:r>
          </a:p>
          <a:p>
            <a:endParaRPr lang="en-US" dirty="0"/>
          </a:p>
        </p:txBody>
      </p:sp>
    </p:spTree>
    <p:extLst>
      <p:ext uri="{BB962C8B-B14F-4D97-AF65-F5344CB8AC3E}">
        <p14:creationId xmlns:p14="http://schemas.microsoft.com/office/powerpoint/2010/main" val="38547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46156" y="770950"/>
            <a:ext cx="5010408" cy="6219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Suffix</a:t>
            </a:r>
            <a:endParaRPr lang="en-US" b="1" dirty="0"/>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686795" y="2028749"/>
            <a:ext cx="4769769" cy="4829251"/>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Words attached after root</a:t>
            </a:r>
          </a:p>
          <a:p>
            <a:r>
              <a:rPr lang="en-US" sz="2000" dirty="0"/>
              <a:t>Teach-</a:t>
            </a:r>
            <a:r>
              <a:rPr lang="en-US" sz="2000" dirty="0" err="1"/>
              <a:t>er</a:t>
            </a:r>
            <a:endParaRPr lang="en-US" dirty="0"/>
          </a:p>
          <a:p>
            <a:r>
              <a:rPr lang="en-US" sz="2000" dirty="0"/>
              <a:t>Use-less</a:t>
            </a:r>
          </a:p>
        </p:txBody>
      </p:sp>
    </p:spTree>
    <p:extLst>
      <p:ext uri="{BB962C8B-B14F-4D97-AF65-F5344CB8AC3E}">
        <p14:creationId xmlns:p14="http://schemas.microsoft.com/office/powerpoint/2010/main" val="15570153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623CAA-E357-4631-97D9-8ABE75137DFF}"/>
              </a:ext>
            </a:extLst>
          </p:cNvPr>
          <p:cNvSpPr txBox="1"/>
          <p:nvPr/>
        </p:nvSpPr>
        <p:spPr>
          <a:xfrm>
            <a:off x="831097" y="582951"/>
            <a:ext cx="4283343" cy="646331"/>
          </a:xfrm>
          <a:prstGeom prst="rect">
            <a:avLst/>
          </a:prstGeom>
          <a:noFill/>
        </p:spPr>
        <p:txBody>
          <a:bodyPr wrap="square" rtlCol="0">
            <a:spAutoFit/>
          </a:bodyPr>
          <a:lstStyle/>
          <a:p>
            <a:r>
              <a:rPr lang="en-US" sz="3600" b="1" dirty="0">
                <a:solidFill>
                  <a:srgbClr val="002060"/>
                </a:solidFill>
              </a:rPr>
              <a:t> Stemming</a:t>
            </a:r>
          </a:p>
        </p:txBody>
      </p:sp>
      <p:sp>
        <p:nvSpPr>
          <p:cNvPr id="7" name="Rectangle 6">
            <a:extLst>
              <a:ext uri="{FF2B5EF4-FFF2-40B4-BE49-F238E27FC236}">
                <a16:creationId xmlns:a16="http://schemas.microsoft.com/office/drawing/2014/main" id="{B88F382F-BFD2-4EE5-98DE-7D5AA3517C2D}"/>
              </a:ext>
            </a:extLst>
          </p:cNvPr>
          <p:cNvSpPr/>
          <p:nvPr/>
        </p:nvSpPr>
        <p:spPr>
          <a:xfrm>
            <a:off x="1702974" y="1305341"/>
            <a:ext cx="10215223" cy="4524315"/>
          </a:xfrm>
          <a:prstGeom prst="rect">
            <a:avLst/>
          </a:prstGeom>
        </p:spPr>
        <p:txBody>
          <a:bodyPr wrap="square">
            <a:spAutoFit/>
          </a:bodyPr>
          <a:lstStyle/>
          <a:p>
            <a:endParaRPr lang="en-US" dirty="0"/>
          </a:p>
          <a:p>
            <a:pPr marL="341313" indent="-341313">
              <a:buFont typeface="Arial" panose="020B0604020202020204" pitchFamily="34" charset="0"/>
              <a:buChar char="•"/>
              <a:tabLst>
                <a:tab pos="341313" algn="l"/>
              </a:tabLst>
            </a:pPr>
            <a:r>
              <a:rPr lang="en-US" sz="2800" dirty="0">
                <a:latin typeface="Times New Roman" panose="02020603050405020304" pitchFamily="18" charset="0"/>
                <a:cs typeface="Times New Roman" panose="02020603050405020304" pitchFamily="18" charset="0"/>
              </a:rPr>
              <a:t>Stemming is suffix stripping operation</a:t>
            </a:r>
          </a:p>
          <a:p>
            <a:pPr marL="341313" indent="-341313">
              <a:buFont typeface="Arial" panose="020B0604020202020204" pitchFamily="34" charset="0"/>
              <a:buChar char="•"/>
              <a:tabLst>
                <a:tab pos="341313" algn="l"/>
              </a:tabLst>
            </a:pPr>
            <a:r>
              <a:rPr lang="en-US" sz="2800" dirty="0">
                <a:latin typeface="Times New Roman" panose="02020603050405020304" pitchFamily="18" charset="0"/>
                <a:cs typeface="Times New Roman" panose="02020603050405020304" pitchFamily="18" charset="0"/>
              </a:rPr>
              <a:t>Process of reducing word into its base form (Root form/stem form)</a:t>
            </a:r>
          </a:p>
          <a:p>
            <a:pPr marL="341313" indent="-341313">
              <a:buFont typeface="Arial" panose="020B0604020202020204" pitchFamily="34" charset="0"/>
              <a:buChar char="•"/>
              <a:tabLst>
                <a:tab pos="341313" algn="l"/>
              </a:tabLst>
            </a:pPr>
            <a:r>
              <a:rPr lang="en-US" sz="2800" dirty="0">
                <a:latin typeface="Times New Roman" panose="02020603050405020304" pitchFamily="18" charset="0"/>
                <a:cs typeface="Times New Roman" panose="02020603050405020304" pitchFamily="18" charset="0"/>
              </a:rPr>
              <a:t>This is achieved by cutting of begging or end of the word</a:t>
            </a:r>
          </a:p>
          <a:p>
            <a:pPr marL="341313" indent="-341313">
              <a:buFont typeface="Arial" panose="020B0604020202020204" pitchFamily="34" charset="0"/>
              <a:buChar char="•"/>
              <a:tabLst>
                <a:tab pos="341313" algn="l"/>
              </a:tabLst>
            </a:pPr>
            <a:endParaRPr lang="en-US" sz="2800" dirty="0">
              <a:latin typeface="Times New Roman" panose="02020603050405020304" pitchFamily="18" charset="0"/>
              <a:cs typeface="Times New Roman" panose="02020603050405020304" pitchFamily="18" charset="0"/>
            </a:endParaRPr>
          </a:p>
          <a:p>
            <a:pPr marL="2170113" indent="-233363">
              <a:buFont typeface="Arial" panose="020B0604020202020204" pitchFamily="34" charset="0"/>
              <a:buChar char="•"/>
              <a:tabLst>
                <a:tab pos="2232025" algn="l"/>
              </a:tabLst>
            </a:pPr>
            <a:r>
              <a:rPr lang="en-US" sz="2800" dirty="0" err="1">
                <a:latin typeface="Times New Roman" panose="02020603050405020304" pitchFamily="18" charset="0"/>
                <a:cs typeface="Times New Roman" panose="02020603050405020304" pitchFamily="18" charset="0"/>
              </a:rPr>
              <a:t>Eg</a:t>
            </a:r>
            <a:r>
              <a:rPr lang="en-US" sz="2800" dirty="0">
                <a:latin typeface="Times New Roman" panose="02020603050405020304" pitchFamily="18" charset="0"/>
                <a:cs typeface="Times New Roman" panose="02020603050405020304" pitchFamily="18" charset="0"/>
              </a:rPr>
              <a:t>:</a:t>
            </a:r>
          </a:p>
          <a:p>
            <a:pPr marL="2170113" indent="-233363">
              <a:buFont typeface="Arial" panose="020B0604020202020204" pitchFamily="34" charset="0"/>
              <a:buChar char="•"/>
              <a:tabLst>
                <a:tab pos="2232025" algn="l"/>
              </a:tabLst>
            </a:pPr>
            <a:r>
              <a:rPr lang="en-US" sz="2800" dirty="0">
                <a:latin typeface="Times New Roman" panose="02020603050405020304" pitchFamily="18" charset="0"/>
                <a:cs typeface="Times New Roman" panose="02020603050405020304" pitchFamily="18" charset="0"/>
              </a:rPr>
              <a:t>Playing-    Play</a:t>
            </a:r>
          </a:p>
          <a:p>
            <a:pPr marL="2170113" indent="-233363">
              <a:buFont typeface="Arial" panose="020B0604020202020204" pitchFamily="34" charset="0"/>
              <a:buChar char="•"/>
              <a:tabLst>
                <a:tab pos="2232025" algn="l"/>
              </a:tabLst>
            </a:pPr>
            <a:r>
              <a:rPr lang="en-US" sz="2800" dirty="0">
                <a:latin typeface="Times New Roman" panose="02020603050405020304" pitchFamily="18" charset="0"/>
                <a:cs typeface="Times New Roman" panose="02020603050405020304" pitchFamily="18" charset="0"/>
              </a:rPr>
              <a:t>Boys-         Boy</a:t>
            </a:r>
          </a:p>
          <a:p>
            <a:pPr marL="341313" indent="-341313">
              <a:buFont typeface="Arial" panose="020B0604020202020204" pitchFamily="34" charset="0"/>
              <a:buChar char="•"/>
              <a:tabLst>
                <a:tab pos="341313" algn="l"/>
              </a:tabLst>
            </a:pPr>
            <a:endParaRPr lang="en-US" sz="2800" dirty="0">
              <a:latin typeface="Times New Roman" panose="02020603050405020304" pitchFamily="18" charset="0"/>
              <a:cs typeface="Times New Roman" panose="02020603050405020304" pitchFamily="18" charset="0"/>
            </a:endParaRPr>
          </a:p>
          <a:p>
            <a:pPr marL="341313" indent="-341313">
              <a:buFont typeface="Arial" panose="020B0604020202020204" pitchFamily="34" charset="0"/>
              <a:buChar char="•"/>
              <a:tabLst>
                <a:tab pos="341313" algn="l"/>
              </a:tabLst>
            </a:pPr>
            <a:r>
              <a:rPr lang="en-US" sz="2800" dirty="0">
                <a:latin typeface="Times New Roman" panose="02020603050405020304" pitchFamily="18" charset="0"/>
                <a:cs typeface="Times New Roman" panose="02020603050405020304" pitchFamily="18" charset="0"/>
              </a:rPr>
              <a:t>Popular Algorithm is Porter Stemmer</a:t>
            </a:r>
          </a:p>
          <a:p>
            <a:endParaRPr lang="en-US" b="1" dirty="0"/>
          </a:p>
        </p:txBody>
      </p:sp>
    </p:spTree>
    <p:extLst>
      <p:ext uri="{BB962C8B-B14F-4D97-AF65-F5344CB8AC3E}">
        <p14:creationId xmlns:p14="http://schemas.microsoft.com/office/powerpoint/2010/main" val="3460838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6744-70D1-488A-A23C-51EC72F0B11A}"/>
              </a:ext>
            </a:extLst>
          </p:cNvPr>
          <p:cNvSpPr>
            <a:spLocks noGrp="1"/>
          </p:cNvSpPr>
          <p:nvPr>
            <p:ph type="title"/>
          </p:nvPr>
        </p:nvSpPr>
        <p:spPr/>
        <p:txBody>
          <a:bodyPr/>
          <a:lstStyle/>
          <a:p>
            <a:r>
              <a:rPr lang="en-US" b="1" dirty="0"/>
              <a:t>Porter Stemmer</a:t>
            </a:r>
            <a:endParaRPr lang="en-US" dirty="0"/>
          </a:p>
        </p:txBody>
      </p:sp>
      <p:sp>
        <p:nvSpPr>
          <p:cNvPr id="6" name="Rectangle 5">
            <a:extLst>
              <a:ext uri="{FF2B5EF4-FFF2-40B4-BE49-F238E27FC236}">
                <a16:creationId xmlns:a16="http://schemas.microsoft.com/office/drawing/2014/main" id="{299ABF6B-731D-4490-8F09-C1A84EF71F06}"/>
              </a:ext>
            </a:extLst>
          </p:cNvPr>
          <p:cNvSpPr/>
          <p:nvPr/>
        </p:nvSpPr>
        <p:spPr>
          <a:xfrm>
            <a:off x="1066800" y="2014194"/>
            <a:ext cx="9742714" cy="4524315"/>
          </a:xfrm>
          <a:prstGeom prst="rect">
            <a:avLst/>
          </a:prstGeom>
        </p:spPr>
        <p:txBody>
          <a:bodyPr wrap="square" lIns="91440" tIns="45720" rIns="91440" bIns="45720" anchor="t">
            <a:spAutoFit/>
          </a:bodyPr>
          <a:lstStyle/>
          <a:p>
            <a:r>
              <a:rPr lang="en-US" sz="3200" dirty="0">
                <a:latin typeface="Times New Roman" panose="02020603050405020304" pitchFamily="18" charset="0"/>
                <a:cs typeface="Times New Roman" panose="02020603050405020304" pitchFamily="18" charset="0"/>
              </a:rPr>
              <a:t>– Five sets of rules, applied in order</a:t>
            </a:r>
          </a:p>
          <a:p>
            <a:endParaRPr lang="en-US" sz="3200" dirty="0">
              <a:latin typeface="Times New Roman"/>
              <a:cs typeface="Times New Roman"/>
            </a:endParaRPr>
          </a:p>
          <a:p>
            <a:pPr marL="407988" indent="-407988"/>
            <a:r>
              <a:rPr lang="en-US" sz="3200" dirty="0">
                <a:latin typeface="Times New Roman" panose="02020603050405020304" pitchFamily="18" charset="0"/>
                <a:cs typeface="Times New Roman" panose="02020603050405020304" pitchFamily="18" charset="0"/>
              </a:rPr>
              <a:t>– Within each set, if more than one of the rules can apply, only the one with the longest matching suffix (S1) is followed</a:t>
            </a:r>
          </a:p>
          <a:p>
            <a:pPr marL="407988" indent="-407988"/>
            <a:endParaRPr lang="en-US" sz="3200" dirty="0">
              <a:latin typeface="Times New Roman" panose="02020603050405020304" pitchFamily="18" charset="0"/>
              <a:cs typeface="Times New Roman" panose="02020603050405020304" pitchFamily="18" charset="0"/>
            </a:endParaRPr>
          </a:p>
          <a:p>
            <a:r>
              <a:rPr lang="en-US" altLang="en-US" sz="3200" b="1" dirty="0">
                <a:latin typeface="Times New Roman" panose="02020603050405020304" pitchFamily="18" charset="0"/>
                <a:cs typeface="Times New Roman" panose="02020603050405020304" pitchFamily="18" charset="0"/>
              </a:rPr>
              <a:t>Advantage</a:t>
            </a:r>
            <a:r>
              <a:rPr lang="en-US" altLang="en-US" sz="3200" dirty="0">
                <a:latin typeface="Times New Roman" panose="02020603050405020304" pitchFamily="18" charset="0"/>
                <a:cs typeface="Times New Roman" panose="02020603050405020304" pitchFamily="18" charset="0"/>
              </a:rPr>
              <a:t>:  easy to see understand, easy to implement. </a:t>
            </a:r>
          </a:p>
          <a:p>
            <a:endParaRPr lang="en-US" sz="3200" dirty="0"/>
          </a:p>
          <a:p>
            <a:endParaRPr lang="en-US" sz="3200" dirty="0"/>
          </a:p>
        </p:txBody>
      </p:sp>
    </p:spTree>
    <p:extLst>
      <p:ext uri="{BB962C8B-B14F-4D97-AF65-F5344CB8AC3E}">
        <p14:creationId xmlns:p14="http://schemas.microsoft.com/office/powerpoint/2010/main" val="32018690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5277-488F-4D6D-A49F-4DE19003B0B8}"/>
              </a:ext>
            </a:extLst>
          </p:cNvPr>
          <p:cNvSpPr>
            <a:spLocks noGrp="1"/>
          </p:cNvSpPr>
          <p:nvPr>
            <p:ph type="title"/>
          </p:nvPr>
        </p:nvSpPr>
        <p:spPr>
          <a:xfrm>
            <a:off x="821871" y="642594"/>
            <a:ext cx="10058400" cy="680020"/>
          </a:xfrm>
        </p:spPr>
        <p:txBody>
          <a:bodyPr>
            <a:normAutofit fontScale="90000"/>
          </a:bodyPr>
          <a:lstStyle/>
          <a:p>
            <a:r>
              <a:rPr lang="en-US" dirty="0"/>
              <a:t>Convention</a:t>
            </a:r>
          </a:p>
        </p:txBody>
      </p:sp>
      <p:sp>
        <p:nvSpPr>
          <p:cNvPr id="3" name="Content Placeholder 2">
            <a:extLst>
              <a:ext uri="{FF2B5EF4-FFF2-40B4-BE49-F238E27FC236}">
                <a16:creationId xmlns:a16="http://schemas.microsoft.com/office/drawing/2014/main" id="{5D2A6FEE-AA4F-4267-8B70-86C106039CE1}"/>
              </a:ext>
            </a:extLst>
          </p:cNvPr>
          <p:cNvSpPr>
            <a:spLocks noGrp="1"/>
          </p:cNvSpPr>
          <p:nvPr>
            <p:ph idx="1"/>
          </p:nvPr>
        </p:nvSpPr>
        <p:spPr>
          <a:xfrm>
            <a:off x="821871" y="2237013"/>
            <a:ext cx="10058400" cy="5780315"/>
          </a:xfrm>
        </p:spPr>
        <p:txBody>
          <a:bodyPr vert="horz" lIns="91440" tIns="45720" rIns="91440" bIns="45720" rtlCol="0" anchor="t">
            <a:normAutofit/>
          </a:bodyPr>
          <a:lstStyle/>
          <a:p>
            <a:pPr marL="293370" indent="-293370"/>
            <a:r>
              <a:rPr lang="en-US" sz="3200" dirty="0">
                <a:latin typeface="Times New Roman"/>
                <a:cs typeface="Times New Roman"/>
              </a:rPr>
              <a:t>Consonant( C ): other than A, E, I, O or U, and other than    Y preceded by a consonant.</a:t>
            </a:r>
            <a:endParaRPr lang="en-US" dirty="0">
              <a:latin typeface="Times New Roman"/>
              <a:cs typeface="Times New Roman"/>
            </a:endParaRPr>
          </a:p>
          <a:p>
            <a:pPr marL="293370" indent="-293370"/>
            <a:endParaRPr lang="en-US" sz="3100" dirty="0">
              <a:latin typeface="Times New Roman"/>
              <a:cs typeface="Times New Roman"/>
            </a:endParaRPr>
          </a:p>
          <a:p>
            <a:pPr marL="293370" indent="-293370"/>
            <a:r>
              <a:rPr lang="en-US" sz="3100" dirty="0">
                <a:latin typeface="Times New Roman"/>
                <a:cs typeface="Times New Roman"/>
              </a:rPr>
              <a:t>So in TOY the consonants are T and Y</a:t>
            </a:r>
            <a:endParaRPr lang="en-US">
              <a:latin typeface="Times New Roman"/>
              <a:cs typeface="Times New Roman"/>
            </a:endParaRPr>
          </a:p>
          <a:p>
            <a:pPr marL="0"/>
            <a:endParaRPr lang="en-US" sz="3200" dirty="0">
              <a:latin typeface="Times New Roman"/>
              <a:cs typeface="Times New Roman"/>
            </a:endParaRPr>
          </a:p>
          <a:p>
            <a:pPr marL="0"/>
            <a:r>
              <a:rPr lang="en-US" sz="3200" dirty="0">
                <a:latin typeface="Times New Roman"/>
                <a:cs typeface="Times New Roman"/>
              </a:rPr>
              <a:t>Vowel(V) : Any other letter. </a:t>
            </a:r>
            <a:endParaRPr lang="en-US" dirty="0">
              <a:latin typeface="Times New Roman"/>
              <a:cs typeface="Times New Roman"/>
            </a:endParaRPr>
          </a:p>
          <a:p>
            <a:endParaRPr lang="en-US" dirty="0"/>
          </a:p>
        </p:txBody>
      </p:sp>
    </p:spTree>
    <p:extLst>
      <p:ext uri="{BB962C8B-B14F-4D97-AF65-F5344CB8AC3E}">
        <p14:creationId xmlns:p14="http://schemas.microsoft.com/office/powerpoint/2010/main" val="42460454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787D4-6F53-48A2-AD33-89F7EC60DBFF}"/>
              </a:ext>
            </a:extLst>
          </p:cNvPr>
          <p:cNvSpPr>
            <a:spLocks noGrp="1"/>
          </p:cNvSpPr>
          <p:nvPr>
            <p:ph idx="1"/>
          </p:nvPr>
        </p:nvSpPr>
        <p:spPr>
          <a:xfrm>
            <a:off x="1066799" y="538843"/>
            <a:ext cx="10575471" cy="5763986"/>
          </a:xfrm>
        </p:spPr>
        <p:txBody>
          <a:bodyPr>
            <a:normAutofit/>
          </a:bodyPr>
          <a:lstStyle/>
          <a:p>
            <a:pPr marL="0" fontAlgn="base"/>
            <a:r>
              <a:rPr lang="en-US" sz="3600" dirty="0">
                <a:latin typeface="Times New Roman" panose="02020603050405020304" pitchFamily="18" charset="0"/>
                <a:cs typeface="Times New Roman" panose="02020603050405020304" pitchFamily="18" charset="0"/>
              </a:rPr>
              <a:t>Any word in English has this forms:</a:t>
            </a:r>
          </a:p>
          <a:p>
            <a:pPr marL="0" fontAlgn="base"/>
            <a:r>
              <a:rPr lang="en-US" sz="3600" dirty="0">
                <a:latin typeface="Times New Roman" panose="02020603050405020304" pitchFamily="18" charset="0"/>
                <a:cs typeface="Times New Roman" panose="02020603050405020304" pitchFamily="18" charset="0"/>
              </a:rPr>
              <a:t>[C](</a:t>
            </a:r>
            <a:r>
              <a:rPr lang="en-US" sz="4800" baseline="-25000" dirty="0" err="1">
                <a:latin typeface="Times New Roman" panose="02020603050405020304" pitchFamily="18" charset="0"/>
                <a:cs typeface="Times New Roman" panose="02020603050405020304" pitchFamily="18" charset="0"/>
              </a:rPr>
              <a:t>VC</a:t>
            </a:r>
            <a:r>
              <a:rPr lang="en-US" sz="4800" baseline="30000" dirty="0" err="1">
                <a:latin typeface="Times New Roman" panose="02020603050405020304" pitchFamily="18" charset="0"/>
                <a:cs typeface="Times New Roman" panose="02020603050405020304" pitchFamily="18" charset="0"/>
              </a:rPr>
              <a:t>m</a:t>
            </a:r>
            <a:r>
              <a:rPr lang="en-US" sz="3600" dirty="0">
                <a:latin typeface="Times New Roman" panose="02020603050405020304" pitchFamily="18" charset="0"/>
                <a:cs typeface="Times New Roman" panose="02020603050405020304" pitchFamily="18" charset="0"/>
              </a:rPr>
              <a:t>)[V]</a:t>
            </a:r>
          </a:p>
          <a:p>
            <a:pPr marL="822325" lvl="3" indent="-136525" fontAlgn="base"/>
            <a:r>
              <a:rPr lang="en-US" sz="3300" dirty="0">
                <a:latin typeface="Times New Roman" panose="02020603050405020304" pitchFamily="18" charset="0"/>
                <a:cs typeface="Times New Roman" panose="02020603050405020304" pitchFamily="18" charset="0"/>
              </a:rPr>
              <a:t>[]denotes arbitrary presence of content</a:t>
            </a:r>
          </a:p>
          <a:p>
            <a:pPr marL="822325" lvl="4" indent="-136525" fontAlgn="base"/>
            <a:r>
              <a:rPr lang="en-US" sz="3300" dirty="0">
                <a:latin typeface="Times New Roman" panose="02020603050405020304" pitchFamily="18" charset="0"/>
                <a:cs typeface="Times New Roman" panose="02020603050405020304" pitchFamily="18" charset="0"/>
              </a:rPr>
              <a:t>C-Consonant</a:t>
            </a:r>
          </a:p>
          <a:p>
            <a:pPr marL="822325" lvl="4" indent="-136525" fontAlgn="base"/>
            <a:r>
              <a:rPr lang="en-US" sz="3300" dirty="0">
                <a:latin typeface="Times New Roman" panose="02020603050405020304" pitchFamily="18" charset="0"/>
                <a:cs typeface="Times New Roman" panose="02020603050405020304" pitchFamily="18" charset="0"/>
              </a:rPr>
              <a:t>V-Vowel</a:t>
            </a:r>
          </a:p>
          <a:p>
            <a:pPr marL="822325" lvl="3" indent="-136525" fontAlgn="base"/>
            <a:r>
              <a:rPr lang="en-US" sz="3300" dirty="0">
                <a:latin typeface="Times New Roman" panose="02020603050405020304" pitchFamily="18" charset="0"/>
                <a:cs typeface="Times New Roman" panose="02020603050405020304" pitchFamily="18" charset="0"/>
              </a:rPr>
              <a:t>m will be called the measure of any word or word part</a:t>
            </a:r>
            <a:endParaRPr lang="en-US" sz="3300" dirty="0"/>
          </a:p>
          <a:p>
            <a:pPr marL="0" fontAlgn="base">
              <a:lnSpc>
                <a:spcPct val="90000"/>
              </a:lnSpc>
            </a:pPr>
            <a:r>
              <a:rPr lang="en-US" sz="3600" dirty="0">
                <a:latin typeface="Times New Roman" panose="02020603050405020304" pitchFamily="18" charset="0"/>
                <a:cs typeface="Times New Roman" panose="02020603050405020304" pitchFamily="18" charset="0"/>
              </a:rPr>
              <a:t>m=0 TR, EE, TREE, Y, BY.</a:t>
            </a:r>
          </a:p>
          <a:p>
            <a:pPr marL="0" fontAlgn="base">
              <a:lnSpc>
                <a:spcPct val="90000"/>
              </a:lnSpc>
            </a:pPr>
            <a:r>
              <a:rPr lang="en-US" sz="3600" dirty="0">
                <a:latin typeface="Times New Roman" panose="02020603050405020304" pitchFamily="18" charset="0"/>
                <a:cs typeface="Times New Roman" panose="02020603050405020304" pitchFamily="18" charset="0"/>
              </a:rPr>
              <a:t>m=1 TROUBLE, OATS, TREES, IVY.</a:t>
            </a:r>
          </a:p>
          <a:p>
            <a:pPr marL="0" fontAlgn="base">
              <a:lnSpc>
                <a:spcPct val="90000"/>
              </a:lnSpc>
            </a:pPr>
            <a:r>
              <a:rPr lang="en-US" sz="3600" dirty="0">
                <a:latin typeface="Times New Roman" panose="02020603050405020304" pitchFamily="18" charset="0"/>
                <a:cs typeface="Times New Roman" panose="02020603050405020304" pitchFamily="18" charset="0"/>
              </a:rPr>
              <a:t>m=2 TROUBLES, PRIVATE, OATEN, ORRERY.</a:t>
            </a:r>
          </a:p>
        </p:txBody>
      </p:sp>
    </p:spTree>
    <p:extLst>
      <p:ext uri="{BB962C8B-B14F-4D97-AF65-F5344CB8AC3E}">
        <p14:creationId xmlns:p14="http://schemas.microsoft.com/office/powerpoint/2010/main" val="1923940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15CC51-E4DD-4C2A-95B1-58E090F14C4D}"/>
              </a:ext>
            </a:extLst>
          </p:cNvPr>
          <p:cNvSpPr/>
          <p:nvPr/>
        </p:nvSpPr>
        <p:spPr>
          <a:xfrm>
            <a:off x="1240971" y="905257"/>
            <a:ext cx="9884229" cy="5207579"/>
          </a:xfrm>
          <a:prstGeom prst="rect">
            <a:avLst/>
          </a:prstGeom>
        </p:spPr>
        <p:txBody>
          <a:bodyPr wrap="square">
            <a:spAutoFit/>
          </a:bodyPr>
          <a:lstStyle/>
          <a:p>
            <a:pPr indent="-182880" fontAlgn="base">
              <a:lnSpc>
                <a:spcPct val="90000"/>
              </a:lnSpc>
              <a:spcBef>
                <a:spcPts val="900"/>
              </a:spcBef>
              <a:buClr>
                <a:schemeClr val="tx1">
                  <a:lumMod val="85000"/>
                  <a:lumOff val="15000"/>
                </a:schemeClr>
              </a:buClr>
              <a:buFont typeface="Garamond" pitchFamily="18" charset="0"/>
              <a:buChar char="◦"/>
            </a:pPr>
            <a:r>
              <a:rPr lang="en-US" sz="2800" b="1" dirty="0">
                <a:latin typeface="Times New Roman" panose="02020603050405020304" pitchFamily="18" charset="0"/>
                <a:cs typeface="Times New Roman" panose="02020603050405020304" pitchFamily="18" charset="0"/>
              </a:rPr>
              <a:t>RULES</a:t>
            </a:r>
          </a:p>
          <a:p>
            <a:pPr indent="-182880" fontAlgn="base">
              <a:lnSpc>
                <a:spcPct val="90000"/>
              </a:lnSpc>
              <a:spcBef>
                <a:spcPts val="900"/>
              </a:spcBef>
              <a:buClr>
                <a:schemeClr val="tx1">
                  <a:lumMod val="85000"/>
                  <a:lumOff val="15000"/>
                </a:schemeClr>
              </a:buClr>
              <a:buFont typeface="Garamond" pitchFamily="18" charset="0"/>
              <a:buChar char="◦"/>
            </a:pPr>
            <a:r>
              <a:rPr lang="en-US" sz="2800" dirty="0">
                <a:latin typeface="Times New Roman" panose="02020603050405020304" pitchFamily="18" charset="0"/>
                <a:cs typeface="Times New Roman" panose="02020603050405020304" pitchFamily="18" charset="0"/>
              </a:rPr>
              <a:t>The rules for removing a suffix will be given in the form</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(condition) S1 -&gt; S2</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if a word ends with the suffix S1 will be replaced by S2, if it satisfies the given condition.</a:t>
            </a:r>
          </a:p>
          <a:p>
            <a:pPr indent="-182880" fontAlgn="base">
              <a:lnSpc>
                <a:spcPct val="90000"/>
              </a:lnSpc>
              <a:spcBef>
                <a:spcPts val="900"/>
              </a:spcBef>
              <a:buClr>
                <a:schemeClr val="tx1">
                  <a:lumMod val="85000"/>
                  <a:lumOff val="15000"/>
                </a:schemeClr>
              </a:buClr>
              <a:buFont typeface="Garamond" pitchFamily="18" charset="0"/>
              <a:buChar char="◦"/>
            </a:pPr>
            <a:r>
              <a:rPr lang="en-US" sz="2800" dirty="0">
                <a:latin typeface="Times New Roman" panose="02020603050405020304" pitchFamily="18" charset="0"/>
                <a:cs typeface="Times New Roman" panose="02020603050405020304" pitchFamily="18" charset="0"/>
              </a:rPr>
              <a:t> e.g.   (m &gt; 1) EMENT -&gt; </a:t>
            </a:r>
            <a:r>
              <a:rPr lang="az-Cyrl-AZ" sz="2800" dirty="0">
                <a:latin typeface="Times New Roman" panose="02020603050405020304" pitchFamily="18" charset="0"/>
                <a:cs typeface="Times New Roman" panose="02020603050405020304" pitchFamily="18" charset="0"/>
              </a:rPr>
              <a:t>Є</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Here S1 is 'EMENT' and S2 is null. </a:t>
            </a:r>
          </a:p>
          <a:p>
            <a:pPr indent="-182880" fontAlgn="base">
              <a:lnSpc>
                <a:spcPct val="90000"/>
              </a:lnSpc>
              <a:spcBef>
                <a:spcPts val="900"/>
              </a:spcBef>
              <a:buClr>
                <a:schemeClr val="tx1">
                  <a:lumMod val="85000"/>
                  <a:lumOff val="15000"/>
                </a:schemeClr>
              </a:buClr>
              <a:buFont typeface="Garamond" pitchFamily="18" charset="0"/>
              <a:buChar char="◦"/>
            </a:pPr>
            <a:r>
              <a:rPr lang="en-US" sz="2800" dirty="0">
                <a:latin typeface="Times New Roman" panose="02020603050405020304" pitchFamily="18" charset="0"/>
                <a:cs typeface="Times New Roman" panose="02020603050405020304" pitchFamily="18" charset="0"/>
              </a:rPr>
              <a:t>REPLACEMENT to REPLAC, </a:t>
            </a:r>
          </a:p>
          <a:p>
            <a:pPr indent="-182880" fontAlgn="base">
              <a:lnSpc>
                <a:spcPct val="90000"/>
              </a:lnSpc>
              <a:spcBef>
                <a:spcPts val="900"/>
              </a:spcBef>
              <a:buClr>
                <a:schemeClr val="tx1">
                  <a:lumMod val="85000"/>
                  <a:lumOff val="15000"/>
                </a:schemeClr>
              </a:buClr>
              <a:buFont typeface="Garamond" pitchFamily="18" charset="0"/>
              <a:buChar char="◦"/>
            </a:pPr>
            <a:r>
              <a:rPr lang="en-US" sz="2800" dirty="0">
                <a:latin typeface="Times New Roman" panose="02020603050405020304" pitchFamily="18" charset="0"/>
                <a:cs typeface="Times New Roman" panose="02020603050405020304" pitchFamily="18" charset="0"/>
              </a:rPr>
              <a:t>since REPLAC is a word part for which m = 2.</a:t>
            </a:r>
          </a:p>
        </p:txBody>
      </p:sp>
    </p:spTree>
    <p:extLst>
      <p:ext uri="{BB962C8B-B14F-4D97-AF65-F5344CB8AC3E}">
        <p14:creationId xmlns:p14="http://schemas.microsoft.com/office/powerpoint/2010/main" val="781873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CD3F8F3-A828-465C-890E-709F936290FC}"/>
              </a:ext>
            </a:extLst>
          </p:cNvPr>
          <p:cNvGraphicFramePr>
            <a:graphicFrameLocks noGrp="1"/>
          </p:cNvGraphicFramePr>
          <p:nvPr>
            <p:extLst>
              <p:ext uri="{D42A27DB-BD31-4B8C-83A1-F6EECF244321}">
                <p14:modId xmlns:p14="http://schemas.microsoft.com/office/powerpoint/2010/main" val="717003180"/>
              </p:ext>
            </p:extLst>
          </p:nvPr>
        </p:nvGraphicFramePr>
        <p:xfrm>
          <a:off x="408214" y="403995"/>
          <a:ext cx="11162393" cy="5147335"/>
        </p:xfrm>
        <a:graphic>
          <a:graphicData uri="http://schemas.openxmlformats.org/drawingml/2006/table">
            <a:tbl>
              <a:tblPr firstRow="1" bandRow="1">
                <a:tableStyleId>{073A0DAA-6AF3-43AB-8588-CEC1D06C72B9}</a:tableStyleId>
              </a:tblPr>
              <a:tblGrid>
                <a:gridCol w="1779815">
                  <a:extLst>
                    <a:ext uri="{9D8B030D-6E8A-4147-A177-3AD203B41FA5}">
                      <a16:colId xmlns:a16="http://schemas.microsoft.com/office/drawing/2014/main" val="1963156546"/>
                    </a:ext>
                  </a:extLst>
                </a:gridCol>
                <a:gridCol w="9382578">
                  <a:extLst>
                    <a:ext uri="{9D8B030D-6E8A-4147-A177-3AD203B41FA5}">
                      <a16:colId xmlns:a16="http://schemas.microsoft.com/office/drawing/2014/main" val="11388321"/>
                    </a:ext>
                  </a:extLst>
                </a:gridCol>
              </a:tblGrid>
              <a:tr h="863430">
                <a:tc>
                  <a:txBody>
                    <a:bodyPr/>
                    <a:lstStyle/>
                    <a:p>
                      <a:r>
                        <a:rPr lang="en-US" sz="2800" dirty="0">
                          <a:latin typeface="Times New Roman" panose="02020603050405020304" pitchFamily="18" charset="0"/>
                          <a:cs typeface="Times New Roman" panose="02020603050405020304" pitchFamily="18" charset="0"/>
                        </a:rPr>
                        <a:t>Condition part</a:t>
                      </a:r>
                    </a:p>
                  </a:txBody>
                  <a:tcPr/>
                </a:tc>
                <a:tc>
                  <a:txBody>
                    <a:bodyPr/>
                    <a:lstStyle/>
                    <a:p>
                      <a:r>
                        <a:rPr lang="en-US" sz="2800" dirty="0">
                          <a:latin typeface="Times New Roman" panose="02020603050405020304" pitchFamily="18" charset="0"/>
                          <a:cs typeface="Times New Roman" panose="02020603050405020304" pitchFamily="18" charset="0"/>
                        </a:rPr>
                        <a:t>Meaning</a:t>
                      </a:r>
                    </a:p>
                  </a:txBody>
                  <a:tcPr/>
                </a:tc>
                <a:extLst>
                  <a:ext uri="{0D108BD9-81ED-4DB2-BD59-A6C34878D82A}">
                    <a16:rowId xmlns:a16="http://schemas.microsoft.com/office/drawing/2014/main" val="4232851717"/>
                  </a:ext>
                </a:extLst>
              </a:tr>
              <a:tr h="844557">
                <a:tc>
                  <a:txBody>
                    <a:bodyPr/>
                    <a:lstStyle/>
                    <a:p>
                      <a:r>
                        <a:rPr lang="en-US" sz="2800" dirty="0">
                          <a:latin typeface="Times New Roman" panose="02020603050405020304" pitchFamily="18" charset="0"/>
                          <a:cs typeface="Times New Roman" panose="02020603050405020304" pitchFamily="18" charset="0"/>
                        </a:rPr>
                        <a:t>*S</a:t>
                      </a:r>
                    </a:p>
                  </a:txBody>
                  <a:tcPr/>
                </a:tc>
                <a:tc>
                  <a:txBody>
                    <a:bodyPr/>
                    <a:lstStyle/>
                    <a:p>
                      <a:r>
                        <a:rPr lang="en-US" sz="2800" dirty="0">
                          <a:latin typeface="Times New Roman" panose="02020603050405020304" pitchFamily="18" charset="0"/>
                          <a:cs typeface="Times New Roman" panose="02020603050405020304" pitchFamily="18" charset="0"/>
                        </a:rPr>
                        <a:t>the stem ends with S (and similarly for the other letters).</a:t>
                      </a:r>
                    </a:p>
                  </a:txBody>
                  <a:tcPr/>
                </a:tc>
                <a:extLst>
                  <a:ext uri="{0D108BD9-81ED-4DB2-BD59-A6C34878D82A}">
                    <a16:rowId xmlns:a16="http://schemas.microsoft.com/office/drawing/2014/main" val="1847463946"/>
                  </a:ext>
                </a:extLst>
              </a:tr>
              <a:tr h="1568461">
                <a:tc>
                  <a:txBody>
                    <a:bodyPr/>
                    <a:lstStyle/>
                    <a:p>
                      <a:r>
                        <a:rPr lang="en-US" sz="2800" dirty="0">
                          <a:latin typeface="Times New Roman" panose="02020603050405020304" pitchFamily="18" charset="0"/>
                          <a:cs typeface="Times New Roman" panose="02020603050405020304" pitchFamily="18" charset="0"/>
                        </a:rPr>
                        <a:t>*v*</a:t>
                      </a:r>
                    </a:p>
                  </a:txBody>
                  <a:tcPr/>
                </a:tc>
                <a:tc>
                  <a:txBody>
                    <a:bodyPr/>
                    <a:lstStyle/>
                    <a:p>
                      <a:r>
                        <a:rPr lang="en-US" sz="2800" dirty="0">
                          <a:latin typeface="Times New Roman" panose="02020603050405020304" pitchFamily="18" charset="0"/>
                          <a:cs typeface="Times New Roman" panose="02020603050405020304" pitchFamily="18" charset="0"/>
                        </a:rPr>
                        <a:t>the stem contains a vowel.</a:t>
                      </a:r>
                    </a:p>
                    <a:p>
                      <a:r>
                        <a:rPr lang="en-US" sz="2800" dirty="0">
                          <a:latin typeface="Times New Roman" panose="02020603050405020304" pitchFamily="18" charset="0"/>
                          <a:cs typeface="Times New Roman" panose="02020603050405020304" pitchFamily="18" charset="0"/>
                        </a:rPr>
                        <a:t>m=2 TROUBLES, PRIVATE, OATEN, ORRERY.</a:t>
                      </a:r>
                    </a:p>
                    <a:p>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41739592"/>
                  </a:ext>
                </a:extLst>
              </a:tr>
              <a:tr h="844557">
                <a:tc>
                  <a:txBody>
                    <a:bodyPr/>
                    <a:lstStyle/>
                    <a:p>
                      <a:r>
                        <a:rPr lang="en-US" sz="2800" dirty="0">
                          <a:latin typeface="Times New Roman" panose="02020603050405020304" pitchFamily="18" charset="0"/>
                          <a:cs typeface="Times New Roman" panose="02020603050405020304" pitchFamily="18" charset="0"/>
                        </a:rPr>
                        <a:t>*d</a:t>
                      </a:r>
                    </a:p>
                  </a:txBody>
                  <a:tcPr/>
                </a:tc>
                <a:tc>
                  <a:txBody>
                    <a:bodyPr/>
                    <a:lstStyle/>
                    <a:p>
                      <a:r>
                        <a:rPr lang="en-US" sz="2800" dirty="0">
                          <a:latin typeface="Times New Roman" panose="02020603050405020304" pitchFamily="18" charset="0"/>
                          <a:cs typeface="Times New Roman" panose="02020603050405020304" pitchFamily="18" charset="0"/>
                        </a:rPr>
                        <a:t>the stem ends with a double consonant (e.g. -TT, -SS).</a:t>
                      </a:r>
                    </a:p>
                  </a:txBody>
                  <a:tcPr/>
                </a:tc>
                <a:extLst>
                  <a:ext uri="{0D108BD9-81ED-4DB2-BD59-A6C34878D82A}">
                    <a16:rowId xmlns:a16="http://schemas.microsoft.com/office/drawing/2014/main" val="2449380999"/>
                  </a:ext>
                </a:extLst>
              </a:tr>
              <a:tr h="863430">
                <a:tc>
                  <a:txBody>
                    <a:bodyPr/>
                    <a:lstStyle/>
                    <a:p>
                      <a:r>
                        <a:rPr lang="en-US" sz="2800" dirty="0">
                          <a:latin typeface="Times New Roman" panose="02020603050405020304" pitchFamily="18" charset="0"/>
                          <a:cs typeface="Times New Roman" panose="02020603050405020304" pitchFamily="18" charset="0"/>
                        </a:rPr>
                        <a:t>*o</a:t>
                      </a:r>
                    </a:p>
                  </a:txBody>
                  <a:tcPr/>
                </a:tc>
                <a:tc>
                  <a:txBody>
                    <a:bodyPr/>
                    <a:lstStyle/>
                    <a:p>
                      <a:r>
                        <a:rPr lang="en-US" sz="2800" dirty="0">
                          <a:latin typeface="Times New Roman" panose="02020603050405020304" pitchFamily="18" charset="0"/>
                          <a:cs typeface="Times New Roman" panose="02020603050405020304" pitchFamily="18" charset="0"/>
                        </a:rPr>
                        <a:t>the stem ends </a:t>
                      </a:r>
                      <a:r>
                        <a:rPr lang="en-US" sz="2800" dirty="0" err="1">
                          <a:latin typeface="Times New Roman" panose="02020603050405020304" pitchFamily="18" charset="0"/>
                          <a:cs typeface="Times New Roman" panose="02020603050405020304" pitchFamily="18" charset="0"/>
                        </a:rPr>
                        <a:t>cvc</a:t>
                      </a:r>
                      <a:r>
                        <a:rPr lang="en-US" sz="2800" dirty="0">
                          <a:latin typeface="Times New Roman" panose="02020603050405020304" pitchFamily="18" charset="0"/>
                          <a:cs typeface="Times New Roman" panose="02020603050405020304" pitchFamily="18" charset="0"/>
                        </a:rPr>
                        <a:t>, where the second c is not W, X or Y (e.g. -WIL, -HOP).</a:t>
                      </a:r>
                    </a:p>
                  </a:txBody>
                  <a:tcPr/>
                </a:tc>
                <a:extLst>
                  <a:ext uri="{0D108BD9-81ED-4DB2-BD59-A6C34878D82A}">
                    <a16:rowId xmlns:a16="http://schemas.microsoft.com/office/drawing/2014/main" val="2719309920"/>
                  </a:ext>
                </a:extLst>
              </a:tr>
            </a:tbl>
          </a:graphicData>
        </a:graphic>
      </p:graphicFrame>
      <p:sp>
        <p:nvSpPr>
          <p:cNvPr id="5" name="TextBox 4">
            <a:extLst>
              <a:ext uri="{FF2B5EF4-FFF2-40B4-BE49-F238E27FC236}">
                <a16:creationId xmlns:a16="http://schemas.microsoft.com/office/drawing/2014/main" id="{4ABD790E-71FF-4050-ABE3-A418978B8CDC}"/>
              </a:ext>
            </a:extLst>
          </p:cNvPr>
          <p:cNvSpPr txBox="1"/>
          <p:nvPr/>
        </p:nvSpPr>
        <p:spPr>
          <a:xfrm>
            <a:off x="963386" y="5959929"/>
            <a:ext cx="1041762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E.g. (m&gt;1 or *S)</a:t>
            </a:r>
          </a:p>
        </p:txBody>
      </p:sp>
    </p:spTree>
    <p:extLst>
      <p:ext uri="{BB962C8B-B14F-4D97-AF65-F5344CB8AC3E}">
        <p14:creationId xmlns:p14="http://schemas.microsoft.com/office/powerpoint/2010/main" val="2485596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93D7F1-5623-40A6-88DD-D0B18108EB70}"/>
              </a:ext>
            </a:extLst>
          </p:cNvPr>
          <p:cNvSpPr/>
          <p:nvPr/>
        </p:nvSpPr>
        <p:spPr>
          <a:xfrm>
            <a:off x="238851" y="875336"/>
            <a:ext cx="8284029" cy="2554545"/>
          </a:xfrm>
          <a:prstGeom prst="rect">
            <a:avLst/>
          </a:prstGeom>
        </p:spPr>
        <p:txBody>
          <a:bodyPr wrap="square">
            <a:spAutoFit/>
          </a:bodyPr>
          <a:lstStyle/>
          <a:p>
            <a:pPr fontAlgn="base"/>
            <a:r>
              <a:rPr lang="en-US" sz="3200" dirty="0">
                <a:latin typeface="Times New Roman" panose="02020603050405020304" pitchFamily="18" charset="0"/>
                <a:cs typeface="Times New Roman" panose="02020603050405020304" pitchFamily="18" charset="0"/>
              </a:rPr>
              <a:t>Step 1a :</a:t>
            </a:r>
          </a:p>
          <a:p>
            <a:pPr fontAlgn="base">
              <a:buFont typeface="Arial" panose="020B0604020202020204" pitchFamily="34" charset="0"/>
              <a:buChar char="•"/>
            </a:pPr>
            <a:r>
              <a:rPr lang="en-US" sz="3200" dirty="0" err="1">
                <a:solidFill>
                  <a:srgbClr val="FF0000"/>
                </a:solidFill>
                <a:latin typeface="Times New Roman" panose="02020603050405020304" pitchFamily="18" charset="0"/>
                <a:cs typeface="Times New Roman" panose="02020603050405020304" pitchFamily="18" charset="0"/>
              </a:rPr>
              <a:t>sses</a:t>
            </a:r>
            <a:r>
              <a:rPr lang="en-US" sz="3200" dirty="0">
                <a:solidFill>
                  <a:srgbClr val="FF0000"/>
                </a:solidFill>
                <a:latin typeface="Times New Roman" panose="02020603050405020304" pitchFamily="18" charset="0"/>
                <a:cs typeface="Times New Roman" panose="02020603050405020304" pitchFamily="18" charset="0"/>
              </a:rPr>
              <a:t> -&gt; ss </a:t>
            </a:r>
            <a:r>
              <a:rPr lang="en-US" sz="3200" dirty="0">
                <a:latin typeface="Times New Roman" panose="02020603050405020304" pitchFamily="18" charset="0"/>
                <a:cs typeface="Times New Roman" panose="02020603050405020304" pitchFamily="18" charset="0"/>
              </a:rPr>
              <a:t>(Example : caresses -&gt; caress)</a:t>
            </a:r>
          </a:p>
          <a:p>
            <a:pPr fontAlgn="base">
              <a:buFont typeface="Arial" panose="020B0604020202020204" pitchFamily="34" charset="0"/>
              <a:buChar char="•"/>
            </a:pPr>
            <a:r>
              <a:rPr lang="en-US" sz="3200" dirty="0" err="1">
                <a:solidFill>
                  <a:srgbClr val="FF0000"/>
                </a:solidFill>
                <a:latin typeface="Times New Roman" panose="02020603050405020304" pitchFamily="18" charset="0"/>
                <a:cs typeface="Times New Roman" panose="02020603050405020304" pitchFamily="18" charset="0"/>
              </a:rPr>
              <a:t>ies</a:t>
            </a:r>
            <a:r>
              <a:rPr lang="en-US" sz="3200" dirty="0">
                <a:solidFill>
                  <a:srgbClr val="FF0000"/>
                </a:solidFill>
                <a:latin typeface="Times New Roman" panose="02020603050405020304" pitchFamily="18" charset="0"/>
                <a:cs typeface="Times New Roman" panose="02020603050405020304" pitchFamily="18" charset="0"/>
              </a:rPr>
              <a:t> -&gt; </a:t>
            </a:r>
            <a:r>
              <a:rPr lang="en-US" sz="3200" dirty="0" err="1">
                <a:solidFill>
                  <a:srgbClr val="FF0000"/>
                </a:solidFill>
                <a:latin typeface="Times New Roman" panose="02020603050405020304" pitchFamily="18" charset="0"/>
                <a:cs typeface="Times New Roman" panose="02020603050405020304" pitchFamily="18" charset="0"/>
              </a:rPr>
              <a:t>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ponies -&gt; </a:t>
            </a:r>
            <a:r>
              <a:rPr lang="en-US" sz="3200" dirty="0" err="1">
                <a:latin typeface="Times New Roman" panose="02020603050405020304" pitchFamily="18" charset="0"/>
                <a:cs typeface="Times New Roman" panose="02020603050405020304" pitchFamily="18" charset="0"/>
              </a:rPr>
              <a:t>poni</a:t>
            </a:r>
            <a:r>
              <a:rPr lang="en-US" sz="3200" dirty="0">
                <a:latin typeface="Times New Roman" panose="02020603050405020304" pitchFamily="18" charset="0"/>
                <a:cs typeface="Times New Roman" panose="02020603050405020304" pitchFamily="18" charset="0"/>
              </a:rPr>
              <a:t> ; ties -&gt; </a:t>
            </a:r>
            <a:r>
              <a:rPr lang="en-US" sz="3200" dirty="0" err="1">
                <a:latin typeface="Times New Roman" panose="02020603050405020304" pitchFamily="18" charset="0"/>
                <a:cs typeface="Times New Roman" panose="02020603050405020304" pitchFamily="18" charset="0"/>
              </a:rPr>
              <a:t>ti</a:t>
            </a:r>
            <a:r>
              <a:rPr lang="en-US" sz="3200" dirty="0">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ss -&gt; ss </a:t>
            </a:r>
            <a:r>
              <a:rPr lang="en-US" sz="3200" dirty="0">
                <a:latin typeface="Times New Roman" panose="02020603050405020304" pitchFamily="18" charset="0"/>
                <a:cs typeface="Times New Roman" panose="02020603050405020304" pitchFamily="18" charset="0"/>
              </a:rPr>
              <a:t>(Example : caress -&gt; caress)</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s -&gt;</a:t>
            </a:r>
            <a:r>
              <a:rPr lang="az-Cyrl-AZ" sz="3200" dirty="0">
                <a:solidFill>
                  <a:srgbClr val="FF0000"/>
                </a:solidFill>
                <a:latin typeface="Times New Roman" panose="02020603050405020304" pitchFamily="18" charset="0"/>
                <a:cs typeface="Times New Roman" panose="02020603050405020304" pitchFamily="18" charset="0"/>
              </a:rPr>
              <a:t>Є</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cats -&gt; cat)</a:t>
            </a:r>
          </a:p>
        </p:txBody>
      </p:sp>
      <p:sp>
        <p:nvSpPr>
          <p:cNvPr id="3" name="TextBox 2">
            <a:extLst>
              <a:ext uri="{FF2B5EF4-FFF2-40B4-BE49-F238E27FC236}">
                <a16:creationId xmlns:a16="http://schemas.microsoft.com/office/drawing/2014/main" id="{33910A1E-1C80-494B-B3EC-A8DD8C8BEA2F}"/>
              </a:ext>
            </a:extLst>
          </p:cNvPr>
          <p:cNvSpPr txBox="1"/>
          <p:nvPr/>
        </p:nvSpPr>
        <p:spPr>
          <a:xfrm>
            <a:off x="103667" y="157084"/>
            <a:ext cx="7837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PORTER STEMMER</a:t>
            </a:r>
          </a:p>
        </p:txBody>
      </p:sp>
    </p:spTree>
    <p:extLst>
      <p:ext uri="{BB962C8B-B14F-4D97-AF65-F5344CB8AC3E}">
        <p14:creationId xmlns:p14="http://schemas.microsoft.com/office/powerpoint/2010/main" val="28711257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717E7F-1FDE-4FAE-AE8C-9CE2EEA73908}"/>
              </a:ext>
            </a:extLst>
          </p:cNvPr>
          <p:cNvSpPr/>
          <p:nvPr/>
        </p:nvSpPr>
        <p:spPr>
          <a:xfrm>
            <a:off x="623777" y="271429"/>
            <a:ext cx="10493829" cy="2554545"/>
          </a:xfrm>
          <a:prstGeom prst="rect">
            <a:avLst/>
          </a:prstGeom>
        </p:spPr>
        <p:txBody>
          <a:bodyPr wrap="square">
            <a:spAutoFit/>
          </a:bodyPr>
          <a:lstStyle/>
          <a:p>
            <a:pPr fontAlgn="base"/>
            <a:r>
              <a:rPr lang="en-US" sz="3200" dirty="0">
                <a:latin typeface="Times New Roman" panose="02020603050405020304" pitchFamily="18" charset="0"/>
                <a:cs typeface="Times New Roman" panose="02020603050405020304" pitchFamily="18" charset="0"/>
              </a:rPr>
              <a:t>Step 1b :</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(m&gt;0) </a:t>
            </a:r>
            <a:r>
              <a:rPr lang="en-US" sz="3200" dirty="0" err="1">
                <a:solidFill>
                  <a:srgbClr val="FF0000"/>
                </a:solidFill>
                <a:latin typeface="Times New Roman" panose="02020603050405020304" pitchFamily="18" charset="0"/>
                <a:cs typeface="Times New Roman" panose="02020603050405020304" pitchFamily="18" charset="0"/>
              </a:rPr>
              <a:t>eed</a:t>
            </a:r>
            <a:r>
              <a:rPr lang="en-US" sz="3200" dirty="0">
                <a:solidFill>
                  <a:srgbClr val="FF0000"/>
                </a:solidFill>
                <a:latin typeface="Times New Roman" panose="02020603050405020304" pitchFamily="18" charset="0"/>
                <a:cs typeface="Times New Roman" panose="02020603050405020304" pitchFamily="18" charset="0"/>
              </a:rPr>
              <a:t> -&gt; </a:t>
            </a:r>
            <a:r>
              <a:rPr lang="en-US" sz="3200" dirty="0" err="1">
                <a:solidFill>
                  <a:srgbClr val="FF0000"/>
                </a:solidFill>
                <a:latin typeface="Times New Roman" panose="02020603050405020304" pitchFamily="18" charset="0"/>
                <a:cs typeface="Times New Roman" panose="02020603050405020304" pitchFamily="18" charset="0"/>
              </a:rPr>
              <a:t>ee</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agreed -&gt; agree;</a:t>
            </a:r>
            <a:r>
              <a:rPr lang="en-US" sz="3200" dirty="0">
                <a:solidFill>
                  <a:schemeClr val="accent3">
                    <a:lumMod val="50000"/>
                  </a:schemeClr>
                </a:solidFill>
                <a:latin typeface="Times New Roman" panose="02020603050405020304" pitchFamily="18" charset="0"/>
                <a:cs typeface="Times New Roman" panose="02020603050405020304" pitchFamily="18" charset="0"/>
              </a:rPr>
              <a:t> feed -&gt; feed </a:t>
            </a:r>
            <a:r>
              <a:rPr lang="en-US" sz="3200" dirty="0">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(*v*) ed -&gt;</a:t>
            </a:r>
            <a:r>
              <a:rPr lang="az-Cyrl-AZ" sz="3200" dirty="0">
                <a:solidFill>
                  <a:srgbClr val="FF0000"/>
                </a:solidFill>
                <a:latin typeface="Times New Roman" panose="02020603050405020304" pitchFamily="18" charset="0"/>
                <a:cs typeface="Times New Roman" panose="02020603050405020304" pitchFamily="18" charset="0"/>
              </a:rPr>
              <a:t> є</a:t>
            </a:r>
            <a:r>
              <a:rPr lang="en-US" sz="3200" dirty="0">
                <a:latin typeface="Times New Roman" panose="02020603050405020304" pitchFamily="18" charset="0"/>
                <a:cs typeface="Times New Roman" panose="02020603050405020304" pitchFamily="18" charset="0"/>
              </a:rPr>
              <a:t> (Example : plastered -&gt; plaster ; </a:t>
            </a:r>
            <a:r>
              <a:rPr lang="en-US" sz="3200" dirty="0">
                <a:solidFill>
                  <a:schemeClr val="accent3">
                    <a:lumMod val="50000"/>
                  </a:schemeClr>
                </a:solidFill>
                <a:latin typeface="Times New Roman" panose="02020603050405020304" pitchFamily="18" charset="0"/>
                <a:cs typeface="Times New Roman" panose="02020603050405020304" pitchFamily="18" charset="0"/>
              </a:rPr>
              <a:t>bled -&gt; bled</a:t>
            </a:r>
            <a:r>
              <a:rPr lang="en-US" sz="3200" dirty="0">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(*v*) </a:t>
            </a:r>
            <a:r>
              <a:rPr lang="en-US" sz="3200" dirty="0" err="1">
                <a:solidFill>
                  <a:srgbClr val="FF0000"/>
                </a:solidFill>
                <a:latin typeface="Times New Roman" panose="02020603050405020304" pitchFamily="18" charset="0"/>
                <a:cs typeface="Times New Roman" panose="02020603050405020304" pitchFamily="18" charset="0"/>
              </a:rPr>
              <a:t>ing</a:t>
            </a:r>
            <a:r>
              <a:rPr lang="en-US" sz="3200" dirty="0">
                <a:solidFill>
                  <a:srgbClr val="FF0000"/>
                </a:solidFill>
                <a:latin typeface="Times New Roman" panose="02020603050405020304" pitchFamily="18" charset="0"/>
                <a:cs typeface="Times New Roman" panose="02020603050405020304" pitchFamily="18" charset="0"/>
              </a:rPr>
              <a:t> -&gt;</a:t>
            </a:r>
            <a:r>
              <a:rPr lang="az-Cyrl-AZ" sz="3200" dirty="0">
                <a:solidFill>
                  <a:srgbClr val="FF0000"/>
                </a:solidFill>
                <a:latin typeface="Times New Roman" panose="02020603050405020304" pitchFamily="18" charset="0"/>
                <a:cs typeface="Times New Roman" panose="02020603050405020304" pitchFamily="18" charset="0"/>
              </a:rPr>
              <a:t> є</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motoring -&gt; motor ; </a:t>
            </a:r>
            <a:r>
              <a:rPr lang="en-US" sz="3200" dirty="0">
                <a:solidFill>
                  <a:schemeClr val="accent3">
                    <a:lumMod val="50000"/>
                  </a:schemeClr>
                </a:solidFill>
                <a:latin typeface="Times New Roman" panose="02020603050405020304" pitchFamily="18" charset="0"/>
                <a:cs typeface="Times New Roman" panose="02020603050405020304" pitchFamily="18" charset="0"/>
              </a:rPr>
              <a:t>sing -&gt; sing</a:t>
            </a:r>
            <a:r>
              <a:rPr lang="en-US" sz="3200" dirty="0">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s -&gt; </a:t>
            </a:r>
            <a:r>
              <a:rPr lang="az-Cyrl-AZ" sz="3200" dirty="0">
                <a:solidFill>
                  <a:srgbClr val="FF0000"/>
                </a:solidFill>
                <a:latin typeface="Times New Roman" panose="02020603050405020304" pitchFamily="18" charset="0"/>
                <a:cs typeface="Times New Roman" panose="02020603050405020304" pitchFamily="18" charset="0"/>
              </a:rPr>
              <a:t>є</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cats -&gt; cat)</a:t>
            </a:r>
          </a:p>
        </p:txBody>
      </p:sp>
    </p:spTree>
    <p:extLst>
      <p:ext uri="{BB962C8B-B14F-4D97-AF65-F5344CB8AC3E}">
        <p14:creationId xmlns:p14="http://schemas.microsoft.com/office/powerpoint/2010/main" val="361966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4C98D3-E4E1-4493-8C3B-659203A16301}"/>
              </a:ext>
            </a:extLst>
          </p:cNvPr>
          <p:cNvSpPr/>
          <p:nvPr/>
        </p:nvSpPr>
        <p:spPr>
          <a:xfrm>
            <a:off x="385683" y="183880"/>
            <a:ext cx="11396330" cy="5509200"/>
          </a:xfrm>
          <a:prstGeom prst="rect">
            <a:avLst/>
          </a:prstGeom>
        </p:spPr>
        <p:txBody>
          <a:bodyPr wrap="square" lIns="91440" tIns="45720" rIns="91440" bIns="45720" anchor="t">
            <a:spAutoFit/>
          </a:bodyPr>
          <a:lstStyle/>
          <a:p>
            <a:pPr lvl="0" eaLnBrk="0" fontAlgn="base" hangingPunct="0">
              <a:spcBef>
                <a:spcPct val="0"/>
              </a:spcBef>
              <a:spcAft>
                <a:spcPct val="0"/>
              </a:spcAft>
            </a:pPr>
            <a:r>
              <a:rPr lang="en-US" altLang="en-US" sz="3200" dirty="0">
                <a:latin typeface="Times New Roman"/>
                <a:cs typeface="Times New Roman"/>
              </a:rPr>
              <a:t>If the second or third of the rules in Step 1b is successful, the following is done: </a:t>
            </a:r>
            <a:r>
              <a:rPr lang="en-US" altLang="en-US" sz="3200" b="1" dirty="0">
                <a:solidFill>
                  <a:srgbClr val="FF0000"/>
                </a:solidFill>
                <a:latin typeface="Times New Roman"/>
                <a:cs typeface="Times New Roman"/>
              </a:rPr>
              <a:t>Cleaning Step</a:t>
            </a:r>
          </a:p>
          <a:p>
            <a:pPr lvl="0" eaLnBrk="0" fontAlgn="base" hangingPunct="0">
              <a:spcBef>
                <a:spcPct val="0"/>
              </a:spcBef>
              <a:spcAft>
                <a:spcPct val="0"/>
              </a:spcAft>
              <a:buFontTx/>
              <a:buChar char="•"/>
            </a:pPr>
            <a:r>
              <a:rPr lang="en-US" altLang="en-US" sz="3200" b="1" dirty="0">
                <a:solidFill>
                  <a:srgbClr val="FF0000"/>
                </a:solidFill>
                <a:latin typeface="Times New Roman"/>
                <a:cs typeface="Times New Roman"/>
              </a:rPr>
              <a:t>at -&gt; ate</a:t>
            </a:r>
            <a:r>
              <a:rPr lang="en-US" altLang="en-US" sz="3200" dirty="0">
                <a:solidFill>
                  <a:srgbClr val="FF0000"/>
                </a:solidFill>
                <a:latin typeface="Times New Roman"/>
                <a:cs typeface="Times New Roman"/>
              </a:rPr>
              <a:t> </a:t>
            </a:r>
            <a:r>
              <a:rPr lang="en-US" altLang="en-US" sz="3200" dirty="0">
                <a:latin typeface="Times New Roman"/>
                <a:cs typeface="Times New Roman"/>
              </a:rPr>
              <a:t>(Example : </a:t>
            </a:r>
            <a:r>
              <a:rPr lang="en-US" altLang="en-US" sz="3200" dirty="0" err="1">
                <a:latin typeface="Times New Roman"/>
                <a:cs typeface="Times New Roman"/>
              </a:rPr>
              <a:t>conflat</a:t>
            </a:r>
            <a:r>
              <a:rPr lang="en-US" altLang="en-US" sz="3200" dirty="0">
                <a:latin typeface="Times New Roman"/>
                <a:cs typeface="Times New Roman"/>
              </a:rPr>
              <a:t>(ed) -&gt; conflate)</a:t>
            </a:r>
          </a:p>
          <a:p>
            <a:pPr lvl="0" eaLnBrk="0" fontAlgn="base" hangingPunct="0">
              <a:spcBef>
                <a:spcPct val="0"/>
              </a:spcBef>
              <a:spcAft>
                <a:spcPct val="0"/>
              </a:spcAft>
              <a:buFontTx/>
              <a:buChar char="•"/>
            </a:pPr>
            <a:r>
              <a:rPr lang="en-US" altLang="en-US" sz="3200" b="1" dirty="0">
                <a:solidFill>
                  <a:srgbClr val="FF0000"/>
                </a:solidFill>
                <a:latin typeface="Times New Roman"/>
                <a:cs typeface="Times New Roman"/>
              </a:rPr>
              <a:t>bl -&gt; </a:t>
            </a:r>
            <a:r>
              <a:rPr lang="en-US" altLang="en-US" sz="3200" b="1" dirty="0" err="1">
                <a:solidFill>
                  <a:srgbClr val="FF0000"/>
                </a:solidFill>
                <a:latin typeface="Times New Roman"/>
                <a:cs typeface="Times New Roman"/>
              </a:rPr>
              <a:t>ble</a:t>
            </a:r>
            <a:r>
              <a:rPr lang="en-US" altLang="en-US" sz="3200" dirty="0">
                <a:solidFill>
                  <a:srgbClr val="FF0000"/>
                </a:solidFill>
                <a:latin typeface="Times New Roman"/>
                <a:cs typeface="Times New Roman"/>
              </a:rPr>
              <a:t> </a:t>
            </a:r>
            <a:r>
              <a:rPr lang="en-US" altLang="en-US" sz="3200" dirty="0">
                <a:latin typeface="Times New Roman"/>
                <a:cs typeface="Times New Roman"/>
              </a:rPr>
              <a:t>(Example : </a:t>
            </a:r>
            <a:r>
              <a:rPr lang="en-US" altLang="en-US" sz="3200" dirty="0" err="1">
                <a:latin typeface="Times New Roman"/>
                <a:cs typeface="Times New Roman"/>
              </a:rPr>
              <a:t>troubl</a:t>
            </a:r>
            <a:r>
              <a:rPr lang="en-US" altLang="en-US" sz="3200" dirty="0">
                <a:latin typeface="Times New Roman"/>
                <a:cs typeface="Times New Roman"/>
              </a:rPr>
              <a:t>(ed) -&gt; trouble)</a:t>
            </a:r>
          </a:p>
          <a:p>
            <a:pPr lvl="0" eaLnBrk="0" fontAlgn="base" hangingPunct="0">
              <a:spcBef>
                <a:spcPct val="0"/>
              </a:spcBef>
              <a:spcAft>
                <a:spcPct val="0"/>
              </a:spcAft>
              <a:buFontTx/>
              <a:buChar char="•"/>
            </a:pPr>
            <a:r>
              <a:rPr lang="en-US" altLang="en-US" sz="3200" b="1" dirty="0" err="1">
                <a:solidFill>
                  <a:srgbClr val="FF0000"/>
                </a:solidFill>
                <a:latin typeface="Times New Roman"/>
                <a:cs typeface="Times New Roman"/>
              </a:rPr>
              <a:t>iz</a:t>
            </a:r>
            <a:r>
              <a:rPr lang="en-US" altLang="en-US" sz="3200" b="1" dirty="0">
                <a:solidFill>
                  <a:srgbClr val="FF0000"/>
                </a:solidFill>
                <a:latin typeface="Times New Roman"/>
                <a:cs typeface="Times New Roman"/>
              </a:rPr>
              <a:t> -&gt; </a:t>
            </a:r>
            <a:r>
              <a:rPr lang="en-US" altLang="en-US" sz="3200" b="1" dirty="0" err="1">
                <a:solidFill>
                  <a:srgbClr val="FF0000"/>
                </a:solidFill>
                <a:latin typeface="Times New Roman"/>
                <a:cs typeface="Times New Roman"/>
              </a:rPr>
              <a:t>ize</a:t>
            </a:r>
            <a:r>
              <a:rPr lang="en-US" altLang="en-US" sz="3200" dirty="0">
                <a:solidFill>
                  <a:srgbClr val="FF0000"/>
                </a:solidFill>
                <a:latin typeface="Times New Roman"/>
                <a:cs typeface="Times New Roman"/>
              </a:rPr>
              <a:t> </a:t>
            </a:r>
            <a:r>
              <a:rPr lang="en-US" altLang="en-US" sz="3200" dirty="0">
                <a:latin typeface="Times New Roman"/>
                <a:cs typeface="Times New Roman"/>
              </a:rPr>
              <a:t>(Example : </a:t>
            </a:r>
            <a:r>
              <a:rPr lang="en-US" altLang="en-US" sz="3200" dirty="0" err="1">
                <a:latin typeface="Times New Roman"/>
                <a:cs typeface="Times New Roman"/>
              </a:rPr>
              <a:t>siz</a:t>
            </a:r>
            <a:r>
              <a:rPr lang="en-US" altLang="en-US" sz="3200" dirty="0">
                <a:latin typeface="Times New Roman"/>
                <a:cs typeface="Times New Roman"/>
              </a:rPr>
              <a:t>(ed) -&gt; size)</a:t>
            </a:r>
          </a:p>
          <a:p>
            <a:pPr lvl="0" eaLnBrk="0" fontAlgn="base" hangingPunct="0">
              <a:spcBef>
                <a:spcPct val="0"/>
              </a:spcBef>
              <a:spcAft>
                <a:spcPct val="0"/>
              </a:spcAft>
              <a:buFontTx/>
              <a:buChar char="•"/>
            </a:pPr>
            <a:r>
              <a:rPr lang="en-US" altLang="en-US" sz="3200" b="1" dirty="0">
                <a:solidFill>
                  <a:srgbClr val="FF0000"/>
                </a:solidFill>
                <a:latin typeface="Times New Roman"/>
                <a:cs typeface="Times New Roman"/>
              </a:rPr>
              <a:t>s -&gt; </a:t>
            </a:r>
            <a:r>
              <a:rPr lang="az-Cyrl-AZ" sz="3200" b="1" dirty="0">
                <a:solidFill>
                  <a:srgbClr val="FF0000"/>
                </a:solidFill>
                <a:latin typeface="Times New Roman"/>
                <a:cs typeface="Times New Roman"/>
              </a:rPr>
              <a:t>є</a:t>
            </a:r>
            <a:r>
              <a:rPr lang="en-US" sz="3200" dirty="0">
                <a:solidFill>
                  <a:srgbClr val="FF0000"/>
                </a:solidFill>
                <a:latin typeface="Times New Roman"/>
                <a:cs typeface="Times New Roman"/>
              </a:rPr>
              <a:t> </a:t>
            </a:r>
            <a:r>
              <a:rPr lang="en-US" altLang="en-US" sz="3200" dirty="0">
                <a:latin typeface="Times New Roman"/>
                <a:cs typeface="Times New Roman"/>
              </a:rPr>
              <a:t>(Example : cats -&gt; cat)</a:t>
            </a:r>
          </a:p>
          <a:p>
            <a:pPr eaLnBrk="0" fontAlgn="base" hangingPunct="0">
              <a:spcBef>
                <a:spcPct val="0"/>
              </a:spcBef>
              <a:spcAft>
                <a:spcPct val="0"/>
              </a:spcAft>
              <a:buFontTx/>
              <a:buChar char="•"/>
            </a:pPr>
            <a:r>
              <a:rPr lang="en-US" altLang="en-US" sz="3200" b="1" dirty="0">
                <a:solidFill>
                  <a:srgbClr val="FF0000"/>
                </a:solidFill>
                <a:latin typeface="Times New Roman"/>
                <a:cs typeface="Times New Roman"/>
              </a:rPr>
              <a:t>(*d &amp;! (*l or *s or *z)) -&gt; single letter </a:t>
            </a:r>
            <a:endParaRPr lang="en-US" altLang="en-US" sz="3200" b="1" dirty="0">
              <a:solidFill>
                <a:srgbClr val="FF0000"/>
              </a:solidFill>
              <a:latin typeface="Times New Roman" panose="02020603050405020304" pitchFamily="18" charset="0"/>
              <a:cs typeface="Times New Roman" panose="02020603050405020304" pitchFamily="18" charset="0"/>
            </a:endParaRPr>
          </a:p>
          <a:p>
            <a:pPr lvl="3" eaLnBrk="0" fontAlgn="base" hangingPunct="0">
              <a:spcBef>
                <a:spcPct val="0"/>
              </a:spcBef>
              <a:spcAft>
                <a:spcPct val="0"/>
              </a:spcAft>
              <a:buFontTx/>
              <a:buChar char="•"/>
            </a:pPr>
            <a:r>
              <a:rPr lang="en-US" altLang="en-US" sz="3200" dirty="0">
                <a:latin typeface="Times New Roman" panose="02020603050405020304" pitchFamily="18" charset="0"/>
                <a:cs typeface="Times New Roman" panose="02020603050405020304" pitchFamily="18" charset="0"/>
              </a:rPr>
              <a:t>(Example : </a:t>
            </a:r>
            <a:r>
              <a:rPr lang="en-US" altLang="en-US" sz="3200" dirty="0" err="1">
                <a:latin typeface="Times New Roman" panose="02020603050405020304" pitchFamily="18" charset="0"/>
                <a:cs typeface="Times New Roman" panose="02020603050405020304" pitchFamily="18" charset="0"/>
              </a:rPr>
              <a:t>hopp</a:t>
            </a:r>
            <a:r>
              <a:rPr lang="en-US" altLang="en-US" sz="3200" dirty="0">
                <a:latin typeface="Times New Roman" panose="02020603050405020304" pitchFamily="18" charset="0"/>
                <a:cs typeface="Times New Roman" panose="02020603050405020304" pitchFamily="18" charset="0"/>
              </a:rPr>
              <a:t>(</a:t>
            </a:r>
            <a:r>
              <a:rPr lang="en-US" altLang="en-US" sz="3200" dirty="0" err="1">
                <a:latin typeface="Times New Roman" panose="02020603050405020304" pitchFamily="18" charset="0"/>
                <a:cs typeface="Times New Roman" panose="02020603050405020304" pitchFamily="18" charset="0"/>
              </a:rPr>
              <a:t>ing</a:t>
            </a:r>
            <a:r>
              <a:rPr lang="en-US" altLang="en-US" sz="3200" dirty="0">
                <a:latin typeface="Times New Roman" panose="02020603050405020304" pitchFamily="18" charset="0"/>
                <a:cs typeface="Times New Roman" panose="02020603050405020304" pitchFamily="18" charset="0"/>
              </a:rPr>
              <a:t>) -&gt; hop ; </a:t>
            </a:r>
            <a:r>
              <a:rPr lang="en-US" altLang="en-US" sz="3200" dirty="0" err="1">
                <a:latin typeface="Times New Roman" panose="02020603050405020304" pitchFamily="18" charset="0"/>
                <a:cs typeface="Times New Roman" panose="02020603050405020304" pitchFamily="18" charset="0"/>
              </a:rPr>
              <a:t>tann</a:t>
            </a:r>
            <a:r>
              <a:rPr lang="en-US" altLang="en-US" sz="3200" dirty="0">
                <a:latin typeface="Times New Roman" panose="02020603050405020304" pitchFamily="18" charset="0"/>
                <a:cs typeface="Times New Roman" panose="02020603050405020304" pitchFamily="18" charset="0"/>
              </a:rPr>
              <a:t>(ed) -&gt; tan ; </a:t>
            </a:r>
            <a:r>
              <a:rPr lang="en-US" altLang="en-US" sz="3200" dirty="0">
                <a:solidFill>
                  <a:schemeClr val="accent3">
                    <a:lumMod val="50000"/>
                  </a:schemeClr>
                </a:solidFill>
                <a:latin typeface="Times New Roman" panose="02020603050405020304" pitchFamily="18" charset="0"/>
                <a:cs typeface="Times New Roman" panose="02020603050405020304" pitchFamily="18" charset="0"/>
              </a:rPr>
              <a:t>fall(</a:t>
            </a:r>
            <a:r>
              <a:rPr lang="en-US" altLang="en-US" sz="3200" dirty="0" err="1">
                <a:solidFill>
                  <a:schemeClr val="accent3">
                    <a:lumMod val="50000"/>
                  </a:schemeClr>
                </a:solidFill>
                <a:latin typeface="Times New Roman" panose="02020603050405020304" pitchFamily="18" charset="0"/>
                <a:cs typeface="Times New Roman" panose="02020603050405020304" pitchFamily="18" charset="0"/>
              </a:rPr>
              <a:t>ing</a:t>
            </a:r>
            <a:r>
              <a:rPr lang="en-US" altLang="en-US" sz="3200" dirty="0">
                <a:solidFill>
                  <a:schemeClr val="accent3">
                    <a:lumMod val="50000"/>
                  </a:schemeClr>
                </a:solidFill>
                <a:latin typeface="Times New Roman" panose="02020603050405020304" pitchFamily="18" charset="0"/>
                <a:cs typeface="Times New Roman" panose="02020603050405020304" pitchFamily="18" charset="0"/>
              </a:rPr>
              <a:t>) -&gt; fall ; hiss(</a:t>
            </a:r>
            <a:r>
              <a:rPr lang="en-US" altLang="en-US" sz="3200" dirty="0" err="1">
                <a:solidFill>
                  <a:schemeClr val="accent3">
                    <a:lumMod val="50000"/>
                  </a:schemeClr>
                </a:solidFill>
                <a:latin typeface="Times New Roman" panose="02020603050405020304" pitchFamily="18" charset="0"/>
                <a:cs typeface="Times New Roman" panose="02020603050405020304" pitchFamily="18" charset="0"/>
              </a:rPr>
              <a:t>ing</a:t>
            </a:r>
            <a:r>
              <a:rPr lang="en-US" altLang="en-US" sz="3200" dirty="0">
                <a:solidFill>
                  <a:schemeClr val="accent3">
                    <a:lumMod val="50000"/>
                  </a:schemeClr>
                </a:solidFill>
                <a:latin typeface="Times New Roman" panose="02020603050405020304" pitchFamily="18" charset="0"/>
                <a:cs typeface="Times New Roman" panose="02020603050405020304" pitchFamily="18" charset="0"/>
              </a:rPr>
              <a:t>) -&gt; hiss ; fizz(ed) -&gt; fizz</a:t>
            </a:r>
            <a:r>
              <a:rPr lang="en-US" altLang="en-US" sz="3200" dirty="0">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FontTx/>
              <a:buChar char="•"/>
            </a:pPr>
            <a:r>
              <a:rPr lang="en-US" altLang="en-US" sz="3200" b="1" dirty="0">
                <a:solidFill>
                  <a:srgbClr val="FF0000"/>
                </a:solidFill>
                <a:latin typeface="Times New Roman"/>
                <a:cs typeface="Times New Roman"/>
              </a:rPr>
              <a:t>(m=1 and *o) -&gt; e </a:t>
            </a:r>
            <a:endParaRPr lang="en-US" altLang="en-US" sz="3200" b="1" dirty="0">
              <a:solidFill>
                <a:srgbClr val="FF0000"/>
              </a:solidFill>
              <a:latin typeface="Times New Roman" panose="02020603050405020304" pitchFamily="18" charset="0"/>
              <a:cs typeface="Times New Roman" panose="02020603050405020304" pitchFamily="18" charset="0"/>
            </a:endParaRPr>
          </a:p>
          <a:p>
            <a:pPr lvl="3" eaLnBrk="0" fontAlgn="base" hangingPunct="0">
              <a:spcBef>
                <a:spcPct val="0"/>
              </a:spcBef>
              <a:spcAft>
                <a:spcPct val="0"/>
              </a:spcAft>
              <a:buFontTx/>
              <a:buChar char="•"/>
            </a:pPr>
            <a:r>
              <a:rPr lang="en-US" altLang="en-US" sz="3200" dirty="0">
                <a:latin typeface="Times New Roman" panose="02020603050405020304" pitchFamily="18" charset="0"/>
                <a:cs typeface="Times New Roman" panose="02020603050405020304" pitchFamily="18" charset="0"/>
              </a:rPr>
              <a:t>(Example : fil(</a:t>
            </a:r>
            <a:r>
              <a:rPr lang="en-US" altLang="en-US" sz="3200" dirty="0" err="1">
                <a:latin typeface="Times New Roman" panose="02020603050405020304" pitchFamily="18" charset="0"/>
                <a:cs typeface="Times New Roman" panose="02020603050405020304" pitchFamily="18" charset="0"/>
              </a:rPr>
              <a:t>ing</a:t>
            </a:r>
            <a:r>
              <a:rPr lang="en-US" altLang="en-US" sz="3200" dirty="0">
                <a:latin typeface="Times New Roman" panose="02020603050405020304" pitchFamily="18" charset="0"/>
                <a:cs typeface="Times New Roman" panose="02020603050405020304" pitchFamily="18" charset="0"/>
              </a:rPr>
              <a:t>) -&gt; file);</a:t>
            </a:r>
            <a:r>
              <a:rPr lang="en-US" altLang="en-US" sz="3200" dirty="0">
                <a:solidFill>
                  <a:schemeClr val="accent3">
                    <a:lumMod val="50000"/>
                  </a:schemeClr>
                </a:solidFill>
                <a:latin typeface="Times New Roman" panose="02020603050405020304" pitchFamily="18" charset="0"/>
                <a:cs typeface="Times New Roman" panose="02020603050405020304" pitchFamily="18" charset="0"/>
              </a:rPr>
              <a:t> fail(</a:t>
            </a:r>
            <a:r>
              <a:rPr lang="en-US" altLang="en-US" sz="3200" dirty="0" err="1">
                <a:solidFill>
                  <a:schemeClr val="accent3">
                    <a:lumMod val="50000"/>
                  </a:schemeClr>
                </a:solidFill>
                <a:latin typeface="Times New Roman" panose="02020603050405020304" pitchFamily="18" charset="0"/>
                <a:cs typeface="Times New Roman" panose="02020603050405020304" pitchFamily="18" charset="0"/>
              </a:rPr>
              <a:t>ing</a:t>
            </a:r>
            <a:r>
              <a:rPr lang="en-US" altLang="en-US" sz="3200" dirty="0">
                <a:solidFill>
                  <a:schemeClr val="accent3">
                    <a:lumMod val="50000"/>
                  </a:schemeClr>
                </a:solidFill>
                <a:latin typeface="Times New Roman" panose="02020603050405020304" pitchFamily="18" charset="0"/>
                <a:cs typeface="Times New Roman" panose="02020603050405020304" pitchFamily="18" charset="0"/>
              </a:rPr>
              <a:t>) -&gt; fail </a:t>
            </a:r>
            <a:endParaRPr lang="en-US"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173493"/>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A2AF83-CFC6-4B4C-B9DF-C7F73753AB73}"/>
              </a:ext>
            </a:extLst>
          </p:cNvPr>
          <p:cNvSpPr/>
          <p:nvPr/>
        </p:nvSpPr>
        <p:spPr>
          <a:xfrm>
            <a:off x="277206" y="238365"/>
            <a:ext cx="10738757" cy="5016758"/>
          </a:xfrm>
          <a:prstGeom prst="rect">
            <a:avLst/>
          </a:prstGeom>
        </p:spPr>
        <p:txBody>
          <a:bodyPr wrap="square" lIns="91440" tIns="45720" rIns="91440" bIns="45720" anchor="t">
            <a:spAutoFit/>
          </a:bodyPr>
          <a:lstStyle/>
          <a:p>
            <a:pPr lvl="0" eaLnBrk="0" fontAlgn="base" hangingPunct="0">
              <a:spcBef>
                <a:spcPct val="0"/>
              </a:spcBef>
              <a:spcAft>
                <a:spcPct val="0"/>
              </a:spcAft>
            </a:pPr>
            <a:r>
              <a:rPr lang="en-US" altLang="en-US" sz="3200" b="1" dirty="0">
                <a:solidFill>
                  <a:srgbClr val="FF0000"/>
                </a:solidFill>
                <a:latin typeface="Times New Roman"/>
                <a:cs typeface="Times New Roman"/>
              </a:rPr>
              <a:t>Step 1c : Y Elimination</a:t>
            </a:r>
          </a:p>
          <a:p>
            <a:pPr lvl="0" eaLnBrk="0" fontAlgn="base" hangingPunct="0">
              <a:spcBef>
                <a:spcPct val="0"/>
              </a:spcBef>
              <a:spcAft>
                <a:spcPct val="0"/>
              </a:spcAft>
            </a:pPr>
            <a:r>
              <a:rPr lang="en-US" altLang="en-US" sz="3200" dirty="0">
                <a:solidFill>
                  <a:srgbClr val="FF0000"/>
                </a:solidFill>
                <a:latin typeface="Times New Roman" panose="02020603050405020304" pitchFamily="18" charset="0"/>
                <a:cs typeface="Times New Roman" panose="02020603050405020304" pitchFamily="18" charset="0"/>
              </a:rPr>
              <a:t>( \*v\*) y -&gt; </a:t>
            </a:r>
            <a:r>
              <a:rPr lang="en-US" altLang="en-US" sz="3200" dirty="0" err="1">
                <a:solidFill>
                  <a:srgbClr val="FF0000"/>
                </a:solidFill>
                <a:latin typeface="Times New Roman" panose="02020603050405020304" pitchFamily="18" charset="0"/>
                <a:cs typeface="Times New Roman" panose="02020603050405020304" pitchFamily="18" charset="0"/>
              </a:rPr>
              <a:t>i</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(Example : happy -&gt; </a:t>
            </a:r>
            <a:r>
              <a:rPr lang="en-US" altLang="en-US" sz="3200" dirty="0" err="1">
                <a:latin typeface="Times New Roman" panose="02020603050405020304" pitchFamily="18" charset="0"/>
                <a:cs typeface="Times New Roman" panose="02020603050405020304" pitchFamily="18" charset="0"/>
              </a:rPr>
              <a:t>happi</a:t>
            </a:r>
            <a:r>
              <a:rPr lang="en-US" altLang="en-US" sz="3200" dirty="0">
                <a:latin typeface="Times New Roman" panose="02020603050405020304" pitchFamily="18" charset="0"/>
                <a:cs typeface="Times New Roman" panose="02020603050405020304" pitchFamily="18" charset="0"/>
              </a:rPr>
              <a:t> ; sky -&gt; sky)</a:t>
            </a:r>
          </a:p>
          <a:p>
            <a:pPr lvl="0" eaLnBrk="0" fontAlgn="base" hangingPunct="0">
              <a:spcBef>
                <a:spcPct val="0"/>
              </a:spcBef>
              <a:spcAft>
                <a:spcPct val="0"/>
              </a:spcAft>
            </a:pPr>
            <a:r>
              <a:rPr lang="en-US" altLang="en-US" sz="3200" dirty="0">
                <a:latin typeface="Times New Roman" panose="02020603050405020304" pitchFamily="18" charset="0"/>
                <a:cs typeface="Times New Roman" panose="02020603050405020304" pitchFamily="18" charset="0"/>
              </a:rPr>
              <a:t>Step 1 deals with plurals and past participles. The subsequent steps are much more straightforward.</a:t>
            </a:r>
          </a:p>
          <a:p>
            <a:pPr lvl="0" eaLnBrk="0" fontAlgn="base" hangingPunct="0">
              <a:spcBef>
                <a:spcPct val="0"/>
              </a:spcBef>
              <a:spcAft>
                <a:spcPct val="0"/>
              </a:spcAft>
            </a:pP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3200" b="1" dirty="0">
                <a:solidFill>
                  <a:srgbClr val="FF0000"/>
                </a:solidFill>
                <a:latin typeface="Times New Roman"/>
                <a:cs typeface="Times New Roman"/>
              </a:rPr>
              <a:t>Step 2 :Derivational Morphology -1</a:t>
            </a:r>
          </a:p>
          <a:p>
            <a:pPr lvl="0" eaLnBrk="0" fontAlgn="base" hangingPunct="0">
              <a:spcBef>
                <a:spcPct val="0"/>
              </a:spcBef>
              <a:spcAft>
                <a:spcPct val="0"/>
              </a:spcAft>
              <a:buFontTx/>
              <a:buChar char="•"/>
            </a:pPr>
            <a:r>
              <a:rPr lang="en-US" altLang="en-US" sz="3200" dirty="0">
                <a:solidFill>
                  <a:srgbClr val="FF0000"/>
                </a:solidFill>
                <a:latin typeface="Times New Roman" panose="02020603050405020304" pitchFamily="18" charset="0"/>
                <a:cs typeface="Times New Roman" panose="02020603050405020304" pitchFamily="18" charset="0"/>
              </a:rPr>
              <a:t>(m&gt;0) </a:t>
            </a:r>
            <a:r>
              <a:rPr lang="en-US" altLang="en-US" sz="3200" dirty="0" err="1">
                <a:solidFill>
                  <a:srgbClr val="FF0000"/>
                </a:solidFill>
                <a:latin typeface="Times New Roman" panose="02020603050405020304" pitchFamily="18" charset="0"/>
                <a:cs typeface="Times New Roman" panose="02020603050405020304" pitchFamily="18" charset="0"/>
              </a:rPr>
              <a:t>ational</a:t>
            </a:r>
            <a:r>
              <a:rPr lang="en-US" altLang="en-US" sz="3200" dirty="0">
                <a:solidFill>
                  <a:srgbClr val="FF0000"/>
                </a:solidFill>
                <a:latin typeface="Times New Roman" panose="02020603050405020304" pitchFamily="18" charset="0"/>
                <a:cs typeface="Times New Roman" panose="02020603050405020304" pitchFamily="18" charset="0"/>
              </a:rPr>
              <a:t> -&gt; ate </a:t>
            </a:r>
            <a:r>
              <a:rPr lang="en-US" altLang="en-US" sz="3200" dirty="0">
                <a:latin typeface="Times New Roman" panose="02020603050405020304" pitchFamily="18" charset="0"/>
                <a:cs typeface="Times New Roman" panose="02020603050405020304" pitchFamily="18" charset="0"/>
              </a:rPr>
              <a:t>(Example : relational -&gt; relate</a:t>
            </a:r>
          </a:p>
          <a:p>
            <a:pPr lvl="0" eaLnBrk="0" fontAlgn="base" hangingPunct="0">
              <a:spcBef>
                <a:spcPct val="0"/>
              </a:spcBef>
              <a:spcAft>
                <a:spcPct val="0"/>
              </a:spcAft>
              <a:buFontTx/>
              <a:buChar char="•"/>
            </a:pPr>
            <a:r>
              <a:rPr lang="en-US" altLang="en-US" sz="3200" dirty="0">
                <a:solidFill>
                  <a:srgbClr val="FF0000"/>
                </a:solidFill>
                <a:latin typeface="Times New Roman" panose="02020603050405020304" pitchFamily="18" charset="0"/>
                <a:cs typeface="Times New Roman" panose="02020603050405020304" pitchFamily="18" charset="0"/>
              </a:rPr>
              <a:t>(m&gt;0) </a:t>
            </a:r>
            <a:r>
              <a:rPr lang="en-US" altLang="en-US" sz="3200" dirty="0" err="1">
                <a:solidFill>
                  <a:srgbClr val="FF0000"/>
                </a:solidFill>
                <a:latin typeface="Times New Roman" panose="02020603050405020304" pitchFamily="18" charset="0"/>
                <a:cs typeface="Times New Roman" panose="02020603050405020304" pitchFamily="18" charset="0"/>
              </a:rPr>
              <a:t>ization</a:t>
            </a:r>
            <a:r>
              <a:rPr lang="en-US" altLang="en-US" sz="3200" dirty="0">
                <a:solidFill>
                  <a:srgbClr val="FF0000"/>
                </a:solidFill>
                <a:latin typeface="Times New Roman" panose="02020603050405020304" pitchFamily="18" charset="0"/>
                <a:cs typeface="Times New Roman" panose="02020603050405020304" pitchFamily="18" charset="0"/>
              </a:rPr>
              <a:t> -&gt; </a:t>
            </a:r>
            <a:r>
              <a:rPr lang="en-US" altLang="en-US" sz="3200" dirty="0" err="1">
                <a:solidFill>
                  <a:srgbClr val="FF0000"/>
                </a:solidFill>
                <a:latin typeface="Times New Roman" panose="02020603050405020304" pitchFamily="18" charset="0"/>
                <a:cs typeface="Times New Roman" panose="02020603050405020304" pitchFamily="18" charset="0"/>
              </a:rPr>
              <a:t>ize</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a:latin typeface="Times New Roman" panose="02020603050405020304" pitchFamily="18" charset="0"/>
                <a:cs typeface="Times New Roman" panose="02020603050405020304" pitchFamily="18" charset="0"/>
              </a:rPr>
              <a:t>(generalization -&gt; generalize)</a:t>
            </a:r>
          </a:p>
          <a:p>
            <a:pPr lvl="0" eaLnBrk="0" fontAlgn="base" hangingPunct="0">
              <a:spcBef>
                <a:spcPct val="0"/>
              </a:spcBef>
              <a:spcAft>
                <a:spcPct val="0"/>
              </a:spcAft>
              <a:buFontTx/>
              <a:buChar char="•"/>
            </a:pPr>
            <a:r>
              <a:rPr lang="en-US" altLang="en-US" sz="3200" dirty="0">
                <a:solidFill>
                  <a:srgbClr val="FF0000"/>
                </a:solidFill>
                <a:latin typeface="Times New Roman" panose="02020603050405020304" pitchFamily="18" charset="0"/>
                <a:cs typeface="Times New Roman" panose="02020603050405020304" pitchFamily="18" charset="0"/>
              </a:rPr>
              <a:t>(m&gt;0) </a:t>
            </a:r>
            <a:r>
              <a:rPr lang="en-US" altLang="en-US" sz="3200" dirty="0" err="1">
                <a:solidFill>
                  <a:srgbClr val="FF0000"/>
                </a:solidFill>
                <a:latin typeface="Times New Roman" panose="02020603050405020304" pitchFamily="18" charset="0"/>
                <a:cs typeface="Times New Roman" panose="02020603050405020304" pitchFamily="18" charset="0"/>
              </a:rPr>
              <a:t>biliti</a:t>
            </a:r>
            <a:r>
              <a:rPr lang="en-US" altLang="en-US" sz="3200" dirty="0">
                <a:solidFill>
                  <a:srgbClr val="FF0000"/>
                </a:solidFill>
                <a:latin typeface="Times New Roman" panose="02020603050405020304" pitchFamily="18" charset="0"/>
                <a:cs typeface="Times New Roman" panose="02020603050405020304" pitchFamily="18" charset="0"/>
              </a:rPr>
              <a:t> -&gt; </a:t>
            </a:r>
            <a:r>
              <a:rPr lang="en-US" altLang="en-US" sz="3200" dirty="0" err="1">
                <a:solidFill>
                  <a:srgbClr val="FF0000"/>
                </a:solidFill>
                <a:latin typeface="Times New Roman" panose="02020603050405020304" pitchFamily="18" charset="0"/>
                <a:cs typeface="Times New Roman" panose="02020603050405020304" pitchFamily="18" charset="0"/>
              </a:rPr>
              <a:t>ble</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sensibiliti</a:t>
            </a:r>
            <a:r>
              <a:rPr lang="en-US" altLang="en-US" sz="3200" dirty="0">
                <a:latin typeface="Times New Roman" panose="02020603050405020304" pitchFamily="18" charset="0"/>
                <a:cs typeface="Times New Roman" panose="02020603050405020304" pitchFamily="18" charset="0"/>
              </a:rPr>
              <a:t> -&gt; sensible)</a:t>
            </a:r>
          </a:p>
        </p:txBody>
      </p:sp>
    </p:spTree>
    <p:extLst>
      <p:ext uri="{BB962C8B-B14F-4D97-AF65-F5344CB8AC3E}">
        <p14:creationId xmlns:p14="http://schemas.microsoft.com/office/powerpoint/2010/main" val="274994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73317" y="571774"/>
            <a:ext cx="5010408" cy="6219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Suffix</a:t>
            </a:r>
            <a:endParaRPr lang="en-US" b="1" dirty="0"/>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593636" y="1294012"/>
            <a:ext cx="4769769" cy="4829251"/>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8 Suffixes</a:t>
            </a:r>
          </a:p>
          <a:p>
            <a:r>
              <a:rPr lang="en-US" sz="2000" b="1" dirty="0"/>
              <a:t>Noun</a:t>
            </a:r>
          </a:p>
          <a:p>
            <a:pPr marL="457200" indent="-457200">
              <a:buFont typeface="+mj-lt"/>
              <a:buAutoNum type="arabicPeriod"/>
            </a:pPr>
            <a:r>
              <a:rPr lang="en-US" sz="2000" dirty="0"/>
              <a:t>Plural –   Book-&gt;Books</a:t>
            </a:r>
          </a:p>
          <a:p>
            <a:pPr marL="457200" indent="-457200">
              <a:buFont typeface="+mj-lt"/>
              <a:buAutoNum type="arabicPeriod"/>
            </a:pPr>
            <a:r>
              <a:rPr lang="en-US" sz="2000" dirty="0"/>
              <a:t>Possessional- Ram’s</a:t>
            </a:r>
          </a:p>
          <a:p>
            <a:r>
              <a:rPr lang="en-US" sz="2000" b="1" dirty="0"/>
              <a:t>Adjective</a:t>
            </a:r>
          </a:p>
          <a:p>
            <a:pPr marL="457200" indent="-457200">
              <a:buFont typeface="+mj-lt"/>
              <a:buAutoNum type="arabicPeriod"/>
            </a:pPr>
            <a:r>
              <a:rPr lang="en-US" sz="2000" dirty="0" err="1"/>
              <a:t>er</a:t>
            </a:r>
            <a:r>
              <a:rPr lang="en-US" sz="2000" dirty="0"/>
              <a:t> –   Tall-&gt;Taller</a:t>
            </a:r>
          </a:p>
          <a:p>
            <a:pPr marL="457200" indent="-457200">
              <a:buFont typeface="+mj-lt"/>
              <a:buAutoNum type="arabicPeriod"/>
            </a:pPr>
            <a:r>
              <a:rPr lang="en-US" sz="2000" dirty="0" err="1"/>
              <a:t>est</a:t>
            </a:r>
            <a:r>
              <a:rPr lang="en-US" sz="2000" dirty="0"/>
              <a:t>-   Tall-&gt;Tallest</a:t>
            </a:r>
          </a:p>
          <a:p>
            <a:r>
              <a:rPr lang="en-US" sz="2000" b="1" dirty="0"/>
              <a:t>Verb</a:t>
            </a:r>
          </a:p>
          <a:p>
            <a:pPr marL="457200" indent="-457200">
              <a:buFont typeface="+mj-lt"/>
              <a:buAutoNum type="arabicPeriod"/>
            </a:pPr>
            <a:r>
              <a:rPr lang="en-US" sz="2000" dirty="0"/>
              <a:t>S=     Play-&gt;Plays</a:t>
            </a:r>
          </a:p>
          <a:p>
            <a:pPr marL="457200" indent="-457200">
              <a:buFont typeface="+mj-lt"/>
              <a:buAutoNum type="arabicPeriod"/>
            </a:pPr>
            <a:r>
              <a:rPr lang="en-US" sz="2000" dirty="0"/>
              <a:t>ed=   Play-&gt;Played</a:t>
            </a:r>
          </a:p>
          <a:p>
            <a:pPr marL="457200" indent="-457200">
              <a:buFont typeface="+mj-lt"/>
              <a:buAutoNum type="arabicPeriod"/>
            </a:pPr>
            <a:r>
              <a:rPr lang="en-US" sz="2000" dirty="0"/>
              <a:t>Ing=  Play-&gt;Playing</a:t>
            </a:r>
          </a:p>
          <a:p>
            <a:pPr marL="457200" indent="-457200">
              <a:buFont typeface="+mj-lt"/>
              <a:buAutoNum type="arabicPeriod"/>
            </a:pPr>
            <a:r>
              <a:rPr lang="en-US" sz="2000" dirty="0" err="1"/>
              <a:t>en</a:t>
            </a:r>
            <a:r>
              <a:rPr lang="en-US" sz="2000" dirty="0"/>
              <a:t>=   Brake-&gt;Broken</a:t>
            </a:r>
          </a:p>
          <a:p>
            <a:pPr marL="457200" indent="-457200">
              <a:buFont typeface="+mj-lt"/>
              <a:buAutoNum type="arabicPeriod"/>
            </a:pPr>
            <a:endParaRPr lang="en-US" sz="2000" dirty="0"/>
          </a:p>
        </p:txBody>
      </p:sp>
    </p:spTree>
    <p:extLst>
      <p:ext uri="{BB962C8B-B14F-4D97-AF65-F5344CB8AC3E}">
        <p14:creationId xmlns:p14="http://schemas.microsoft.com/office/powerpoint/2010/main" val="672536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DAC8C7-C105-48DD-A23E-034E29923DEE}"/>
              </a:ext>
            </a:extLst>
          </p:cNvPr>
          <p:cNvSpPr/>
          <p:nvPr/>
        </p:nvSpPr>
        <p:spPr>
          <a:xfrm>
            <a:off x="446187" y="606761"/>
            <a:ext cx="11021785" cy="2554545"/>
          </a:xfrm>
          <a:prstGeom prst="rect">
            <a:avLst/>
          </a:prstGeom>
        </p:spPr>
        <p:txBody>
          <a:bodyPr wrap="square">
            <a:spAutoFit/>
          </a:bodyPr>
          <a:lstStyle/>
          <a:p>
            <a:pPr fontAlgn="base"/>
            <a:r>
              <a:rPr lang="en-US" sz="3200" dirty="0">
                <a:latin typeface="Times New Roman" panose="02020603050405020304" pitchFamily="18" charset="0"/>
                <a:cs typeface="Times New Roman" panose="02020603050405020304" pitchFamily="18" charset="0"/>
              </a:rPr>
              <a:t>Step 3 :</a:t>
            </a:r>
          </a:p>
          <a:p>
            <a:pPr fontAlgn="base"/>
            <a:endParaRPr lang="en-US" sz="3200" dirty="0">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(m&gt;0) </a:t>
            </a:r>
            <a:r>
              <a:rPr lang="en-US" sz="3200" dirty="0" err="1">
                <a:solidFill>
                  <a:srgbClr val="FF0000"/>
                </a:solidFill>
                <a:latin typeface="Times New Roman" panose="02020603050405020304" pitchFamily="18" charset="0"/>
                <a:cs typeface="Times New Roman" panose="02020603050405020304" pitchFamily="18" charset="0"/>
              </a:rPr>
              <a:t>icate</a:t>
            </a:r>
            <a:r>
              <a:rPr lang="en-US" sz="3200" dirty="0">
                <a:solidFill>
                  <a:srgbClr val="FF0000"/>
                </a:solidFill>
                <a:latin typeface="Times New Roman" panose="02020603050405020304" pitchFamily="18" charset="0"/>
                <a:cs typeface="Times New Roman" panose="02020603050405020304" pitchFamily="18" charset="0"/>
              </a:rPr>
              <a:t> -&gt; </a:t>
            </a:r>
            <a:r>
              <a:rPr lang="en-US" sz="3200" dirty="0" err="1">
                <a:solidFill>
                  <a:srgbClr val="FF0000"/>
                </a:solidFill>
                <a:latin typeface="Times New Roman" panose="02020603050405020304" pitchFamily="18" charset="0"/>
                <a:cs typeface="Times New Roman" panose="02020603050405020304" pitchFamily="18" charset="0"/>
              </a:rPr>
              <a:t>ic</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triplicate -&gt; </a:t>
            </a:r>
            <a:r>
              <a:rPr lang="en-US" sz="3200" dirty="0" err="1">
                <a:latin typeface="Times New Roman" panose="02020603050405020304" pitchFamily="18" charset="0"/>
                <a:cs typeface="Times New Roman" panose="02020603050405020304" pitchFamily="18" charset="0"/>
              </a:rPr>
              <a:t>triplic</a:t>
            </a:r>
            <a:r>
              <a:rPr lang="en-US" sz="3200" dirty="0">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(m&gt;0) </a:t>
            </a:r>
            <a:r>
              <a:rPr lang="en-US" sz="3200" dirty="0" err="1">
                <a:solidFill>
                  <a:srgbClr val="FF0000"/>
                </a:solidFill>
                <a:latin typeface="Times New Roman" panose="02020603050405020304" pitchFamily="18" charset="0"/>
                <a:cs typeface="Times New Roman" panose="02020603050405020304" pitchFamily="18" charset="0"/>
              </a:rPr>
              <a:t>ful</a:t>
            </a:r>
            <a:r>
              <a:rPr lang="en-US" sz="3200" dirty="0">
                <a:solidFill>
                  <a:srgbClr val="FF0000"/>
                </a:solidFill>
                <a:latin typeface="Times New Roman" panose="02020603050405020304" pitchFamily="18" charset="0"/>
                <a:cs typeface="Times New Roman" panose="02020603050405020304" pitchFamily="18" charset="0"/>
              </a:rPr>
              <a:t> -&gt;</a:t>
            </a:r>
            <a:r>
              <a:rPr lang="az-Cyrl-AZ" sz="3200" dirty="0">
                <a:solidFill>
                  <a:srgbClr val="FF0000"/>
                </a:solidFill>
                <a:latin typeface="Times New Roman" panose="02020603050405020304" pitchFamily="18" charset="0"/>
                <a:cs typeface="Times New Roman" panose="02020603050405020304" pitchFamily="18" charset="0"/>
              </a:rPr>
              <a:t> є</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hopeful -&gt; hope)</a:t>
            </a:r>
          </a:p>
          <a:p>
            <a:pPr fontAlgn="base">
              <a:buFont typeface="Arial" panose="020B0604020202020204" pitchFamily="34" charset="0"/>
              <a:buChar char="•"/>
            </a:pPr>
            <a:r>
              <a:rPr lang="en-US" sz="3200" dirty="0">
                <a:solidFill>
                  <a:srgbClr val="FF0000"/>
                </a:solidFill>
                <a:latin typeface="Times New Roman" panose="02020603050405020304" pitchFamily="18" charset="0"/>
                <a:cs typeface="Times New Roman" panose="02020603050405020304" pitchFamily="18" charset="0"/>
              </a:rPr>
              <a:t>(m&gt;0) ness -&gt;</a:t>
            </a:r>
            <a:r>
              <a:rPr lang="az-Cyrl-AZ" sz="3200" dirty="0">
                <a:solidFill>
                  <a:srgbClr val="FF0000"/>
                </a:solidFill>
                <a:latin typeface="Times New Roman" panose="02020603050405020304" pitchFamily="18" charset="0"/>
                <a:cs typeface="Times New Roman" panose="02020603050405020304" pitchFamily="18" charset="0"/>
              </a:rPr>
              <a:t> є</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(Example : goodness -&gt; good)</a:t>
            </a:r>
          </a:p>
        </p:txBody>
      </p:sp>
    </p:spTree>
    <p:extLst>
      <p:ext uri="{BB962C8B-B14F-4D97-AF65-F5344CB8AC3E}">
        <p14:creationId xmlns:p14="http://schemas.microsoft.com/office/powerpoint/2010/main" val="1110788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9C2447-2708-409F-AC98-672AC0BD23FA}"/>
              </a:ext>
            </a:extLst>
          </p:cNvPr>
          <p:cNvSpPr/>
          <p:nvPr/>
        </p:nvSpPr>
        <p:spPr>
          <a:xfrm>
            <a:off x="422645" y="293868"/>
            <a:ext cx="9940934" cy="3046988"/>
          </a:xfrm>
          <a:prstGeom prst="rect">
            <a:avLst/>
          </a:prstGeom>
        </p:spPr>
        <p:txBody>
          <a:bodyPr wrap="square" lIns="91440" tIns="45720" rIns="91440" bIns="45720" anchor="t">
            <a:spAutoFit/>
          </a:bodyPr>
          <a:lstStyle/>
          <a:p>
            <a:pPr fontAlgn="base"/>
            <a:r>
              <a:rPr lang="en-US" sz="3200" b="1" dirty="0">
                <a:solidFill>
                  <a:srgbClr val="000000"/>
                </a:solidFill>
                <a:latin typeface="Times New Roman"/>
                <a:cs typeface="Times New Roman"/>
              </a:rPr>
              <a:t>Step 4</a:t>
            </a:r>
            <a:r>
              <a:rPr lang="en-US" sz="3200" dirty="0">
                <a:solidFill>
                  <a:srgbClr val="000000"/>
                </a:solidFill>
                <a:latin typeface="Times New Roman"/>
                <a:cs typeface="Times New Roman"/>
              </a:rPr>
              <a:t> :</a:t>
            </a:r>
            <a:r>
              <a:rPr lang="en-US" sz="3200" b="1" dirty="0">
                <a:solidFill>
                  <a:srgbClr val="FF0000"/>
                </a:solidFill>
                <a:latin typeface="Times New Roman"/>
                <a:cs typeface="Times New Roman"/>
              </a:rPr>
              <a:t>Derivational Morphology-II</a:t>
            </a:r>
          </a:p>
          <a:p>
            <a:pPr fontAlgn="base"/>
            <a:endParaRPr lang="en-US" sz="32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3200" dirty="0">
                <a:solidFill>
                  <a:srgbClr val="FF0000"/>
                </a:solidFill>
                <a:latin typeface="Times New Roman"/>
                <a:cs typeface="Times New Roman"/>
              </a:rPr>
              <a:t>( (m&gt;1) </a:t>
            </a:r>
            <a:r>
              <a:rPr lang="en-US" sz="3200" dirty="0" err="1">
                <a:solidFill>
                  <a:srgbClr val="FF0000"/>
                </a:solidFill>
                <a:latin typeface="Times New Roman"/>
                <a:cs typeface="Times New Roman"/>
              </a:rPr>
              <a:t>ance</a:t>
            </a:r>
            <a:r>
              <a:rPr lang="en-US" sz="3200" dirty="0">
                <a:solidFill>
                  <a:srgbClr val="FF0000"/>
                </a:solidFill>
                <a:latin typeface="Times New Roman"/>
                <a:cs typeface="Times New Roman"/>
              </a:rPr>
              <a:t> -&gt;</a:t>
            </a:r>
            <a:r>
              <a:rPr lang="az-Cyrl-AZ" sz="3200">
                <a:solidFill>
                  <a:srgbClr val="FF0000"/>
                </a:solidFill>
                <a:latin typeface="Times New Roman"/>
                <a:cs typeface="Times New Roman"/>
              </a:rPr>
              <a:t> є</a:t>
            </a:r>
            <a:r>
              <a:rPr lang="en-US" sz="3200" dirty="0">
                <a:solidFill>
                  <a:srgbClr val="FF0000"/>
                </a:solidFill>
                <a:latin typeface="Times New Roman"/>
                <a:cs typeface="Times New Roman"/>
              </a:rPr>
              <a:t> </a:t>
            </a:r>
            <a:r>
              <a:rPr lang="en-US" sz="3200" dirty="0">
                <a:solidFill>
                  <a:srgbClr val="000000"/>
                </a:solidFill>
                <a:latin typeface="Times New Roman"/>
                <a:cs typeface="Times New Roman"/>
              </a:rPr>
              <a:t>(Example : allowance -&gt; allow)</a:t>
            </a:r>
          </a:p>
          <a:p>
            <a:pPr fontAlgn="base">
              <a:buFont typeface="Arial" panose="020B0604020202020204" pitchFamily="34" charset="0"/>
              <a:buChar char="•"/>
            </a:pPr>
            <a:r>
              <a:rPr lang="en-US" sz="3200" dirty="0">
                <a:solidFill>
                  <a:srgbClr val="FF0000"/>
                </a:solidFill>
                <a:latin typeface="Times New Roman"/>
                <a:cs typeface="Times New Roman"/>
              </a:rPr>
              <a:t>(m&gt;1) </a:t>
            </a:r>
            <a:r>
              <a:rPr lang="en-US" sz="3200" dirty="0" err="1">
                <a:solidFill>
                  <a:srgbClr val="FF0000"/>
                </a:solidFill>
                <a:latin typeface="Times New Roman"/>
                <a:cs typeface="Times New Roman"/>
              </a:rPr>
              <a:t>ment</a:t>
            </a:r>
            <a:r>
              <a:rPr lang="en-US" sz="3200" dirty="0">
                <a:solidFill>
                  <a:srgbClr val="FF0000"/>
                </a:solidFill>
                <a:latin typeface="Times New Roman"/>
                <a:cs typeface="Times New Roman"/>
              </a:rPr>
              <a:t> -&gt; </a:t>
            </a:r>
            <a:r>
              <a:rPr lang="az-Cyrl-AZ" sz="3200">
                <a:solidFill>
                  <a:srgbClr val="FF0000"/>
                </a:solidFill>
                <a:latin typeface="Times New Roman"/>
                <a:cs typeface="Times New Roman"/>
              </a:rPr>
              <a:t>є</a:t>
            </a:r>
            <a:r>
              <a:rPr lang="en-US" sz="3200" dirty="0">
                <a:solidFill>
                  <a:srgbClr val="000000"/>
                </a:solidFill>
                <a:latin typeface="Times New Roman"/>
                <a:cs typeface="Times New Roman"/>
              </a:rPr>
              <a:t>(Example : adjustment -&gt; adjust)</a:t>
            </a:r>
          </a:p>
          <a:p>
            <a:pPr fontAlgn="base">
              <a:buFont typeface="Arial" panose="020B0604020202020204" pitchFamily="34" charset="0"/>
              <a:buChar char="•"/>
            </a:pPr>
            <a:r>
              <a:rPr lang="en-US" sz="3200" dirty="0">
                <a:solidFill>
                  <a:srgbClr val="FF0000"/>
                </a:solidFill>
                <a:latin typeface="Times New Roman"/>
                <a:cs typeface="Times New Roman"/>
              </a:rPr>
              <a:t>(m&gt;1) </a:t>
            </a:r>
            <a:r>
              <a:rPr lang="en-US" sz="3200" dirty="0" err="1">
                <a:solidFill>
                  <a:srgbClr val="FF0000"/>
                </a:solidFill>
                <a:latin typeface="Times New Roman"/>
                <a:cs typeface="Times New Roman"/>
              </a:rPr>
              <a:t>ent</a:t>
            </a:r>
            <a:r>
              <a:rPr lang="en-US" sz="3200" dirty="0">
                <a:solidFill>
                  <a:srgbClr val="FF0000"/>
                </a:solidFill>
                <a:latin typeface="Times New Roman"/>
                <a:cs typeface="Times New Roman"/>
              </a:rPr>
              <a:t> -&gt;</a:t>
            </a:r>
            <a:r>
              <a:rPr lang="az-Cyrl-AZ" sz="3200">
                <a:solidFill>
                  <a:srgbClr val="FF0000"/>
                </a:solidFill>
                <a:latin typeface="Times New Roman"/>
                <a:cs typeface="Times New Roman"/>
              </a:rPr>
              <a:t> є</a:t>
            </a:r>
            <a:r>
              <a:rPr lang="en-US" sz="3200" dirty="0">
                <a:solidFill>
                  <a:srgbClr val="FF0000"/>
                </a:solidFill>
                <a:latin typeface="Times New Roman"/>
                <a:cs typeface="Times New Roman"/>
              </a:rPr>
              <a:t> </a:t>
            </a:r>
            <a:r>
              <a:rPr lang="en-US" sz="3200" dirty="0">
                <a:solidFill>
                  <a:srgbClr val="000000"/>
                </a:solidFill>
                <a:latin typeface="Times New Roman"/>
                <a:cs typeface="Times New Roman"/>
              </a:rPr>
              <a:t>(Example : dependent -&gt; depend)</a:t>
            </a:r>
          </a:p>
          <a:p>
            <a:pPr fontAlgn="base">
              <a:buFont typeface="Arial" panose="020B0604020202020204" pitchFamily="34" charset="0"/>
              <a:buChar char="•"/>
            </a:pPr>
            <a:r>
              <a:rPr lang="en-US" sz="3200" dirty="0">
                <a:solidFill>
                  <a:srgbClr val="FF0000"/>
                </a:solidFill>
                <a:latin typeface="Times New Roman"/>
                <a:cs typeface="Times New Roman"/>
              </a:rPr>
              <a:t>(m&gt;1) </a:t>
            </a:r>
            <a:r>
              <a:rPr lang="en-US" sz="3200" dirty="0" err="1">
                <a:solidFill>
                  <a:srgbClr val="FF0000"/>
                </a:solidFill>
                <a:latin typeface="Times New Roman"/>
                <a:cs typeface="Times New Roman"/>
              </a:rPr>
              <a:t>ive</a:t>
            </a:r>
            <a:r>
              <a:rPr lang="en-US" sz="3200" dirty="0">
                <a:solidFill>
                  <a:srgbClr val="FF0000"/>
                </a:solidFill>
                <a:latin typeface="Times New Roman"/>
                <a:cs typeface="Times New Roman"/>
              </a:rPr>
              <a:t> -&gt;</a:t>
            </a:r>
            <a:r>
              <a:rPr lang="az-Cyrl-AZ" sz="3200">
                <a:solidFill>
                  <a:srgbClr val="FF0000"/>
                </a:solidFill>
                <a:latin typeface="Times New Roman"/>
                <a:cs typeface="Times New Roman"/>
              </a:rPr>
              <a:t> є</a:t>
            </a:r>
            <a:r>
              <a:rPr lang="en-US" sz="3200" dirty="0">
                <a:solidFill>
                  <a:srgbClr val="FF0000"/>
                </a:solidFill>
                <a:latin typeface="Times New Roman"/>
                <a:cs typeface="Times New Roman"/>
              </a:rPr>
              <a:t> </a:t>
            </a:r>
            <a:r>
              <a:rPr lang="en-US" sz="3200" dirty="0">
                <a:solidFill>
                  <a:srgbClr val="000000"/>
                </a:solidFill>
                <a:latin typeface="Times New Roman"/>
                <a:cs typeface="Times New Roman"/>
              </a:rPr>
              <a:t>(Example : effective -&gt; effect)</a:t>
            </a:r>
          </a:p>
        </p:txBody>
      </p:sp>
    </p:spTree>
    <p:extLst>
      <p:ext uri="{BB962C8B-B14F-4D97-AF65-F5344CB8AC3E}">
        <p14:creationId xmlns:p14="http://schemas.microsoft.com/office/powerpoint/2010/main" val="2542615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6F15EC-5093-4004-96FE-1CFC17A3FEAD}"/>
              </a:ext>
            </a:extLst>
          </p:cNvPr>
          <p:cNvSpPr/>
          <p:nvPr/>
        </p:nvSpPr>
        <p:spPr>
          <a:xfrm>
            <a:off x="367583" y="307822"/>
            <a:ext cx="10568761" cy="3662541"/>
          </a:xfrm>
          <a:prstGeom prst="rect">
            <a:avLst/>
          </a:prstGeom>
        </p:spPr>
        <p:txBody>
          <a:bodyPr wrap="square">
            <a:spAutoFit/>
          </a:bodyPr>
          <a:lstStyle/>
          <a:p>
            <a:pPr lvl="0" eaLnBrk="0" fontAlgn="base" hangingPunct="0">
              <a:spcBef>
                <a:spcPct val="0"/>
              </a:spcBef>
              <a:spcAft>
                <a:spcPct val="0"/>
              </a:spcAft>
            </a:pPr>
            <a:r>
              <a:rPr lang="en-US" altLang="en-US" sz="2400" dirty="0">
                <a:solidFill>
                  <a:srgbClr val="000000"/>
                </a:solidFill>
                <a:latin typeface="Times New Roman" panose="02020603050405020304" pitchFamily="18" charset="0"/>
                <a:cs typeface="Times New Roman" panose="02020603050405020304" pitchFamily="18" charset="0"/>
              </a:rPr>
              <a:t>The suffixes are now removed. All that remains is a little tidying up.</a:t>
            </a:r>
          </a:p>
          <a:p>
            <a:pPr lvl="0" eaLnBrk="0" fontAlgn="base" hangingPunct="0">
              <a:spcBef>
                <a:spcPct val="0"/>
              </a:spcBef>
              <a:spcAft>
                <a:spcPct val="0"/>
              </a:spcAft>
            </a:pP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400" b="1" dirty="0">
                <a:solidFill>
                  <a:srgbClr val="000000"/>
                </a:solidFill>
                <a:latin typeface="Times New Roman" panose="02020603050405020304" pitchFamily="18" charset="0"/>
                <a:cs typeface="Times New Roman" panose="02020603050405020304" pitchFamily="18" charset="0"/>
              </a:rPr>
              <a:t>Step 5a</a:t>
            </a:r>
            <a:r>
              <a:rPr lang="en-US" altLang="en-US" sz="2400" dirty="0">
                <a:solidFill>
                  <a:srgbClr val="000000"/>
                </a:solidFill>
                <a:latin typeface="Times New Roman" panose="02020603050405020304" pitchFamily="18" charset="0"/>
                <a:cs typeface="Times New Roman" panose="02020603050405020304" pitchFamily="18" charset="0"/>
              </a:rPr>
              <a:t> :</a:t>
            </a: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400" dirty="0">
                <a:solidFill>
                  <a:srgbClr val="FF0000"/>
                </a:solidFill>
                <a:latin typeface="Times New Roman" panose="02020603050405020304" pitchFamily="18" charset="0"/>
                <a:cs typeface="Times New Roman" panose="02020603050405020304" pitchFamily="18" charset="0"/>
              </a:rPr>
              <a:t>(m&gt;1) e -&gt; </a:t>
            </a:r>
            <a:r>
              <a:rPr lang="az-Cyrl-AZ" sz="2400" dirty="0">
                <a:solidFill>
                  <a:srgbClr val="FF0000"/>
                </a:solidFill>
                <a:latin typeface="Times New Roman" panose="02020603050405020304" pitchFamily="18" charset="0"/>
                <a:cs typeface="Times New Roman" panose="02020603050405020304" pitchFamily="18" charset="0"/>
              </a:rPr>
              <a:t>є</a:t>
            </a:r>
            <a:r>
              <a:rPr 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a:solidFill>
                  <a:srgbClr val="000000"/>
                </a:solidFill>
                <a:latin typeface="Times New Roman" panose="02020603050405020304" pitchFamily="18" charset="0"/>
                <a:cs typeface="Times New Roman" panose="02020603050405020304" pitchFamily="18" charset="0"/>
              </a:rPr>
              <a:t>(Example : probate -&gt; </a:t>
            </a:r>
            <a:r>
              <a:rPr lang="en-US" altLang="en-US" sz="2400" dirty="0" err="1">
                <a:solidFill>
                  <a:srgbClr val="000000"/>
                </a:solidFill>
                <a:latin typeface="Times New Roman" panose="02020603050405020304" pitchFamily="18" charset="0"/>
                <a:cs typeface="Times New Roman" panose="02020603050405020304" pitchFamily="18" charset="0"/>
              </a:rPr>
              <a:t>probat</a:t>
            </a:r>
            <a:r>
              <a:rPr lang="en-US" altLang="en-US" sz="2400" dirty="0">
                <a:solidFill>
                  <a:srgbClr val="000000"/>
                </a:solidFill>
                <a:latin typeface="Times New Roman" panose="02020603050405020304" pitchFamily="18" charset="0"/>
                <a:cs typeface="Times New Roman" panose="02020603050405020304" pitchFamily="18" charset="0"/>
              </a:rPr>
              <a:t> ; rate -&gt; rate)</a:t>
            </a:r>
          </a:p>
          <a:p>
            <a:pPr lvl="0" eaLnBrk="0" fontAlgn="base" hangingPunct="0">
              <a:spcBef>
                <a:spcPct val="0"/>
              </a:spcBef>
              <a:spcAft>
                <a:spcPct val="0"/>
              </a:spcAft>
              <a:buFontTx/>
              <a:buChar char="•"/>
            </a:pPr>
            <a:r>
              <a:rPr lang="en-US" altLang="en-US" sz="2400" dirty="0">
                <a:solidFill>
                  <a:srgbClr val="FF0000"/>
                </a:solidFill>
                <a:latin typeface="Times New Roman" panose="02020603050405020304" pitchFamily="18" charset="0"/>
                <a:cs typeface="Times New Roman" panose="02020603050405020304" pitchFamily="18" charset="0"/>
              </a:rPr>
              <a:t>(m=1 and not *o) ness -&gt;</a:t>
            </a:r>
            <a:r>
              <a:rPr lang="az-Cyrl-AZ" sz="2400" dirty="0">
                <a:solidFill>
                  <a:srgbClr val="FF0000"/>
                </a:solidFill>
                <a:latin typeface="Times New Roman" panose="02020603050405020304" pitchFamily="18" charset="0"/>
                <a:cs typeface="Times New Roman" panose="02020603050405020304" pitchFamily="18" charset="0"/>
              </a:rPr>
              <a:t> є</a:t>
            </a:r>
            <a:r>
              <a:rPr lang="en-US" altLang="en-US" sz="2400" dirty="0">
                <a:solidFill>
                  <a:srgbClr val="FF0000"/>
                </a:solidFill>
                <a:latin typeface="Times New Roman" panose="02020603050405020304" pitchFamily="18" charset="0"/>
                <a:cs typeface="Times New Roman" panose="02020603050405020304" pitchFamily="18" charset="0"/>
              </a:rPr>
              <a:t> </a:t>
            </a:r>
            <a:r>
              <a:rPr lang="en-US" altLang="en-US" sz="2400" dirty="0">
                <a:solidFill>
                  <a:srgbClr val="000000"/>
                </a:solidFill>
                <a:latin typeface="Times New Roman" panose="02020603050405020304" pitchFamily="18" charset="0"/>
                <a:cs typeface="Times New Roman" panose="02020603050405020304" pitchFamily="18" charset="0"/>
              </a:rPr>
              <a:t>(Example : goodness -&gt; good)</a:t>
            </a:r>
          </a:p>
          <a:p>
            <a:pPr lvl="0" eaLnBrk="0" fontAlgn="base" hangingPunct="0">
              <a:spcBef>
                <a:spcPct val="0"/>
              </a:spcBef>
              <a:spcAft>
                <a:spcPct val="0"/>
              </a:spcAft>
            </a:pPr>
            <a:r>
              <a:rPr lang="en-US" altLang="en-US" sz="2400" b="1" dirty="0">
                <a:solidFill>
                  <a:srgbClr val="000000"/>
                </a:solidFill>
                <a:latin typeface="Times New Roman" panose="02020603050405020304" pitchFamily="18" charset="0"/>
                <a:cs typeface="Times New Roman" panose="02020603050405020304" pitchFamily="18" charset="0"/>
              </a:rPr>
              <a:t>Step 5b</a:t>
            </a: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400" dirty="0">
                <a:solidFill>
                  <a:srgbClr val="FF0000"/>
                </a:solidFill>
                <a:latin typeface="Times New Roman" panose="02020603050405020304" pitchFamily="18" charset="0"/>
                <a:cs typeface="Times New Roman" panose="02020603050405020304" pitchFamily="18" charset="0"/>
              </a:rPr>
              <a:t>(m &gt; 1 and *d &amp;*l) -&gt; single letter</a:t>
            </a:r>
            <a:br>
              <a:rPr lang="en-US" altLang="en-US" sz="2400" dirty="0">
                <a:solidFill>
                  <a:srgbClr val="000000"/>
                </a:solidFill>
                <a:latin typeface="Times New Roman" panose="02020603050405020304" pitchFamily="18" charset="0"/>
                <a:cs typeface="Times New Roman" panose="02020603050405020304" pitchFamily="18" charset="0"/>
              </a:rPr>
            </a:br>
            <a:endParaRPr lang="en-US" altLang="en-US"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2400" dirty="0">
                <a:solidFill>
                  <a:srgbClr val="000000"/>
                </a:solidFill>
                <a:latin typeface="Times New Roman" panose="02020603050405020304" pitchFamily="18" charset="0"/>
                <a:cs typeface="Times New Roman" panose="02020603050405020304" pitchFamily="18" charset="0"/>
              </a:rPr>
              <a:t>(Example : </a:t>
            </a:r>
            <a:r>
              <a:rPr lang="en-US" altLang="en-US" sz="2400" dirty="0" err="1">
                <a:solidFill>
                  <a:srgbClr val="000000"/>
                </a:solidFill>
                <a:latin typeface="Times New Roman" panose="02020603050405020304" pitchFamily="18" charset="0"/>
                <a:cs typeface="Times New Roman" panose="02020603050405020304" pitchFamily="18" charset="0"/>
              </a:rPr>
              <a:t>controll</a:t>
            </a:r>
            <a:r>
              <a:rPr lang="en-US" altLang="en-US" sz="2400" dirty="0">
                <a:solidFill>
                  <a:srgbClr val="000000"/>
                </a:solidFill>
                <a:latin typeface="Times New Roman" panose="02020603050405020304" pitchFamily="18" charset="0"/>
                <a:cs typeface="Times New Roman" panose="02020603050405020304" pitchFamily="18" charset="0"/>
              </a:rPr>
              <a:t> -&gt; control ; </a:t>
            </a:r>
            <a:r>
              <a:rPr lang="en-US" altLang="en-US" sz="2400" dirty="0">
                <a:solidFill>
                  <a:srgbClr val="002060"/>
                </a:solidFill>
                <a:latin typeface="Times New Roman" panose="02020603050405020304" pitchFamily="18" charset="0"/>
                <a:cs typeface="Times New Roman" panose="02020603050405020304" pitchFamily="18" charset="0"/>
              </a:rPr>
              <a:t>roll -&gt; roll</a:t>
            </a:r>
            <a:r>
              <a:rPr lang="en-US" altLang="en-US" sz="2400" dirty="0">
                <a:solidFill>
                  <a:srgbClr val="00000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873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DBCC-2174-4D87-89A6-5B8C68876CC6}"/>
              </a:ext>
            </a:extLst>
          </p:cNvPr>
          <p:cNvSpPr>
            <a:spLocks noGrp="1"/>
          </p:cNvSpPr>
          <p:nvPr>
            <p:ph type="title"/>
          </p:nvPr>
        </p:nvSpPr>
        <p:spPr>
          <a:xfrm>
            <a:off x="235688" y="161334"/>
            <a:ext cx="10515600" cy="1325563"/>
          </a:xfrm>
        </p:spPr>
        <p:txBody>
          <a:bodyPr/>
          <a:lstStyle/>
          <a:p>
            <a:r>
              <a:rPr lang="en-US" dirty="0"/>
              <a:t>Disadvantage</a:t>
            </a:r>
          </a:p>
        </p:txBody>
      </p:sp>
      <p:sp>
        <p:nvSpPr>
          <p:cNvPr id="3" name="Content Placeholder 2">
            <a:extLst>
              <a:ext uri="{FF2B5EF4-FFF2-40B4-BE49-F238E27FC236}">
                <a16:creationId xmlns:a16="http://schemas.microsoft.com/office/drawing/2014/main" id="{0DDAD410-5CF7-476B-BFFE-87D832010DA1}"/>
              </a:ext>
            </a:extLst>
          </p:cNvPr>
          <p:cNvSpPr>
            <a:spLocks noGrp="1"/>
          </p:cNvSpPr>
          <p:nvPr>
            <p:ph idx="1"/>
          </p:nvPr>
        </p:nvSpPr>
        <p:spPr>
          <a:xfrm>
            <a:off x="269357" y="1925911"/>
            <a:ext cx="10575471" cy="3849624"/>
          </a:xfrm>
        </p:spPr>
        <p:txBody>
          <a:bodyPr>
            <a:normAutofit/>
          </a:bodyPr>
          <a:lstStyle/>
          <a:p>
            <a:pPr marL="341313" indent="-341313">
              <a:buFont typeface="Arial" panose="020B0604020202020204" pitchFamily="34" charset="0"/>
              <a:buChar char="•"/>
              <a:tabLst>
                <a:tab pos="341313" algn="l"/>
              </a:tabLst>
            </a:pPr>
            <a:r>
              <a:rPr lang="en-US" sz="2000" b="1" dirty="0"/>
              <a:t>This indiscriminate cutting will be successful at some occasion and fail in some</a:t>
            </a:r>
          </a:p>
          <a:p>
            <a:pPr marL="341313" indent="-341313">
              <a:buFont typeface="Arial" panose="020B0604020202020204" pitchFamily="34" charset="0"/>
              <a:buChar char="•"/>
              <a:tabLst>
                <a:tab pos="341313" algn="l"/>
              </a:tabLst>
            </a:pPr>
            <a:endParaRPr lang="en-US" sz="2000" b="1" dirty="0"/>
          </a:p>
          <a:p>
            <a:pPr marL="2170113" indent="-279400">
              <a:buFont typeface="Arial" panose="020B0604020202020204" pitchFamily="34" charset="0"/>
              <a:buChar char="•"/>
              <a:tabLst>
                <a:tab pos="2170113" algn="l"/>
              </a:tabLst>
            </a:pPr>
            <a:r>
              <a:rPr lang="en-US" sz="2000" b="1" dirty="0" err="1"/>
              <a:t>Eg.</a:t>
            </a:r>
            <a:endParaRPr lang="en-US" sz="2000" b="1" dirty="0"/>
          </a:p>
          <a:p>
            <a:pPr marL="2170113" indent="-279400">
              <a:buFont typeface="Arial" panose="020B0604020202020204" pitchFamily="34" charset="0"/>
              <a:buChar char="•"/>
              <a:tabLst>
                <a:tab pos="2170113" algn="l"/>
              </a:tabLst>
            </a:pPr>
            <a:r>
              <a:rPr lang="en-US" sz="2000" b="1" dirty="0"/>
              <a:t>Studies- 	 </a:t>
            </a:r>
            <a:r>
              <a:rPr lang="en-US" sz="2000" b="1" dirty="0" err="1">
                <a:solidFill>
                  <a:srgbClr val="FF0000"/>
                </a:solidFill>
              </a:rPr>
              <a:t>Studi</a:t>
            </a:r>
            <a:endParaRPr lang="en-US" sz="2000" b="1" dirty="0">
              <a:solidFill>
                <a:srgbClr val="FF0000"/>
              </a:solidFill>
            </a:endParaRPr>
          </a:p>
          <a:p>
            <a:pPr marL="2170113" indent="-279400">
              <a:buFont typeface="Arial" panose="020B0604020202020204" pitchFamily="34" charset="0"/>
              <a:buChar char="•"/>
              <a:tabLst>
                <a:tab pos="2170113" algn="l"/>
              </a:tabLst>
            </a:pPr>
            <a:r>
              <a:rPr lang="en-US" sz="2000" b="1" dirty="0"/>
              <a:t>Giving-   	 </a:t>
            </a:r>
            <a:r>
              <a:rPr lang="en-US" sz="2000" b="1" dirty="0" err="1">
                <a:solidFill>
                  <a:srgbClr val="FF0000"/>
                </a:solidFill>
              </a:rPr>
              <a:t>Giv</a:t>
            </a:r>
            <a:endParaRPr lang="en-US" sz="2000" b="1" dirty="0">
              <a:solidFill>
                <a:srgbClr val="FF0000"/>
              </a:solidFill>
            </a:endParaRPr>
          </a:p>
          <a:p>
            <a:pPr marL="2170113" indent="-279400">
              <a:buFont typeface="Arial" panose="020B0604020202020204" pitchFamily="34" charset="0"/>
              <a:buChar char="•"/>
              <a:tabLst>
                <a:tab pos="2170113" algn="l"/>
              </a:tabLst>
            </a:pPr>
            <a:r>
              <a:rPr lang="en-US" sz="2000" b="1" dirty="0"/>
              <a:t>Intelligence-</a:t>
            </a:r>
            <a:r>
              <a:rPr lang="en-US" sz="2000" b="1" dirty="0" err="1">
                <a:solidFill>
                  <a:srgbClr val="FF0000"/>
                </a:solidFill>
              </a:rPr>
              <a:t>Intelligen</a:t>
            </a:r>
            <a:endParaRPr lang="en-US" sz="2000" b="1" dirty="0">
              <a:solidFill>
                <a:srgbClr val="FF0000"/>
              </a:solidFill>
            </a:endParaRPr>
          </a:p>
          <a:p>
            <a:r>
              <a:rPr lang="en-US" sz="2000" b="1" dirty="0"/>
              <a:t>Produced immediate representation of the word  may not have any meaning</a:t>
            </a:r>
            <a:endParaRPr lang="en-US" sz="2000" dirty="0"/>
          </a:p>
        </p:txBody>
      </p:sp>
    </p:spTree>
    <p:extLst>
      <p:ext uri="{BB962C8B-B14F-4D97-AF65-F5344CB8AC3E}">
        <p14:creationId xmlns:p14="http://schemas.microsoft.com/office/powerpoint/2010/main" val="176924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DBCC-2174-4D87-89A6-5B8C68876CC6}"/>
              </a:ext>
            </a:extLst>
          </p:cNvPr>
          <p:cNvSpPr>
            <a:spLocks noGrp="1"/>
          </p:cNvSpPr>
          <p:nvPr>
            <p:ph type="title"/>
          </p:nvPr>
        </p:nvSpPr>
        <p:spPr>
          <a:xfrm>
            <a:off x="1066799" y="642594"/>
            <a:ext cx="11424557" cy="1371600"/>
          </a:xfrm>
        </p:spPr>
        <p:txBody>
          <a:bodyPr/>
          <a:lstStyle/>
          <a:p>
            <a:r>
              <a:rPr lang="en-US" dirty="0"/>
              <a:t>Stemming					Lemmatization</a:t>
            </a:r>
          </a:p>
        </p:txBody>
      </p:sp>
      <p:sp>
        <p:nvSpPr>
          <p:cNvPr id="3" name="Content Placeholder 2">
            <a:extLst>
              <a:ext uri="{FF2B5EF4-FFF2-40B4-BE49-F238E27FC236}">
                <a16:creationId xmlns:a16="http://schemas.microsoft.com/office/drawing/2014/main" id="{0DDAD410-5CF7-476B-BFFE-87D832010DA1}"/>
              </a:ext>
            </a:extLst>
          </p:cNvPr>
          <p:cNvSpPr>
            <a:spLocks noGrp="1"/>
          </p:cNvSpPr>
          <p:nvPr>
            <p:ph idx="1"/>
          </p:nvPr>
        </p:nvSpPr>
        <p:spPr>
          <a:xfrm>
            <a:off x="440871" y="2103120"/>
            <a:ext cx="5187043" cy="3849624"/>
          </a:xfrm>
        </p:spPr>
        <p:txBody>
          <a:bodyPr>
            <a:normAutofit/>
          </a:bodyPr>
          <a:lstStyle/>
          <a:p>
            <a:pPr marL="341313" indent="-341313">
              <a:buFont typeface="Arial" panose="020B0604020202020204" pitchFamily="34" charset="0"/>
              <a:buChar char="•"/>
              <a:tabLst>
                <a:tab pos="341313" algn="l"/>
              </a:tabLst>
            </a:pPr>
            <a:r>
              <a:rPr lang="en-US" sz="2000" b="1" dirty="0"/>
              <a:t>Cutting of Suffixes to extract stem  </a:t>
            </a:r>
          </a:p>
          <a:p>
            <a:pPr marL="341313" indent="-341313">
              <a:buFont typeface="Arial" panose="020B0604020202020204" pitchFamily="34" charset="0"/>
              <a:buChar char="•"/>
              <a:tabLst>
                <a:tab pos="341313" algn="l"/>
              </a:tabLst>
            </a:pPr>
            <a:endParaRPr lang="en-US" sz="2000" b="1" dirty="0"/>
          </a:p>
          <a:p>
            <a:pPr marL="2170113" indent="-279400">
              <a:buFont typeface="Arial" panose="020B0604020202020204" pitchFamily="34" charset="0"/>
              <a:buChar char="•"/>
              <a:tabLst>
                <a:tab pos="2170113" algn="l"/>
              </a:tabLst>
            </a:pPr>
            <a:r>
              <a:rPr lang="en-US" sz="2000" b="1" dirty="0" err="1"/>
              <a:t>Eg.</a:t>
            </a:r>
            <a:endParaRPr lang="en-US" sz="2000" b="1" dirty="0"/>
          </a:p>
          <a:p>
            <a:pPr marL="2170113" indent="-279400">
              <a:buFont typeface="Arial" panose="020B0604020202020204" pitchFamily="34" charset="0"/>
              <a:buChar char="•"/>
              <a:tabLst>
                <a:tab pos="2170113" algn="l"/>
              </a:tabLst>
            </a:pPr>
            <a:r>
              <a:rPr lang="en-US" sz="2000" b="1" dirty="0"/>
              <a:t>Studies- 	 </a:t>
            </a:r>
            <a:r>
              <a:rPr lang="en-US" sz="2000" b="1" dirty="0" err="1">
                <a:solidFill>
                  <a:srgbClr val="FF0000"/>
                </a:solidFill>
              </a:rPr>
              <a:t>Studi</a:t>
            </a:r>
            <a:endParaRPr lang="en-US" sz="2000" b="1" dirty="0">
              <a:solidFill>
                <a:srgbClr val="FF0000"/>
              </a:solidFill>
            </a:endParaRPr>
          </a:p>
          <a:p>
            <a:pPr marL="2170113" indent="-279400">
              <a:buFont typeface="Arial" panose="020B0604020202020204" pitchFamily="34" charset="0"/>
              <a:buChar char="•"/>
              <a:tabLst>
                <a:tab pos="2170113" algn="l"/>
              </a:tabLst>
            </a:pPr>
            <a:r>
              <a:rPr lang="en-US" sz="2000" b="1" dirty="0"/>
              <a:t>Giving-   	 </a:t>
            </a:r>
            <a:r>
              <a:rPr lang="en-US" sz="2000" b="1" dirty="0" err="1">
                <a:solidFill>
                  <a:srgbClr val="FF0000"/>
                </a:solidFill>
              </a:rPr>
              <a:t>Giv</a:t>
            </a:r>
            <a:endParaRPr lang="en-US" sz="2000" b="1" dirty="0">
              <a:solidFill>
                <a:srgbClr val="FF0000"/>
              </a:solidFill>
            </a:endParaRPr>
          </a:p>
          <a:p>
            <a:pPr marL="2170113" indent="-279400">
              <a:buFont typeface="Arial" panose="020B0604020202020204" pitchFamily="34" charset="0"/>
              <a:buChar char="•"/>
              <a:tabLst>
                <a:tab pos="2170113" algn="l"/>
              </a:tabLst>
            </a:pPr>
            <a:r>
              <a:rPr lang="en-US" sz="2000" b="1" dirty="0"/>
              <a:t>Caring-         </a:t>
            </a:r>
            <a:r>
              <a:rPr lang="en-US" sz="2000" b="1" dirty="0">
                <a:solidFill>
                  <a:srgbClr val="FF0000"/>
                </a:solidFill>
              </a:rPr>
              <a:t>Car</a:t>
            </a:r>
          </a:p>
          <a:p>
            <a:r>
              <a:rPr lang="en-US" sz="2000" b="1" dirty="0"/>
              <a:t>Produced immediate representation of the word  may not have any meaning</a:t>
            </a:r>
            <a:endParaRPr lang="en-US" sz="2000" dirty="0"/>
          </a:p>
        </p:txBody>
      </p:sp>
      <p:sp>
        <p:nvSpPr>
          <p:cNvPr id="4" name="Content Placeholder 2">
            <a:extLst>
              <a:ext uri="{FF2B5EF4-FFF2-40B4-BE49-F238E27FC236}">
                <a16:creationId xmlns:a16="http://schemas.microsoft.com/office/drawing/2014/main" id="{BC1CCB0D-0C2A-4B6B-8BDE-B376CFA7442F}"/>
              </a:ext>
            </a:extLst>
          </p:cNvPr>
          <p:cNvSpPr txBox="1">
            <a:spLocks/>
          </p:cNvSpPr>
          <p:nvPr/>
        </p:nvSpPr>
        <p:spPr>
          <a:xfrm>
            <a:off x="6564088" y="2107137"/>
            <a:ext cx="5045526" cy="3849624"/>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341313" indent="-341313">
              <a:buFont typeface="Arial" panose="020B0604020202020204" pitchFamily="34" charset="0"/>
              <a:buChar char="•"/>
              <a:tabLst>
                <a:tab pos="341313" algn="l"/>
              </a:tabLst>
            </a:pPr>
            <a:r>
              <a:rPr lang="en-US" sz="2000" b="1" dirty="0"/>
              <a:t>Cutting of Suffixes to extract Lemma</a:t>
            </a:r>
          </a:p>
          <a:p>
            <a:pPr marL="2170113" indent="-279400">
              <a:buFont typeface="Arial" panose="020B0604020202020204" pitchFamily="34" charset="0"/>
              <a:buChar char="•"/>
              <a:tabLst>
                <a:tab pos="2170113" algn="l"/>
              </a:tabLst>
            </a:pPr>
            <a:endParaRPr lang="en-US" sz="2000" b="1" dirty="0"/>
          </a:p>
          <a:p>
            <a:pPr marL="2170113" indent="-279400">
              <a:buFont typeface="Arial" panose="020B0604020202020204" pitchFamily="34" charset="0"/>
              <a:buChar char="•"/>
              <a:tabLst>
                <a:tab pos="2170113" algn="l"/>
              </a:tabLst>
            </a:pPr>
            <a:r>
              <a:rPr lang="en-US" sz="2000" b="1" dirty="0" err="1"/>
              <a:t>Eg.</a:t>
            </a:r>
            <a:endParaRPr lang="en-US" sz="2000" b="1" dirty="0"/>
          </a:p>
          <a:p>
            <a:pPr marL="2170113" indent="-279400">
              <a:buFont typeface="Arial" panose="020B0604020202020204" pitchFamily="34" charset="0"/>
              <a:buChar char="•"/>
              <a:tabLst>
                <a:tab pos="2170113" algn="l"/>
              </a:tabLst>
            </a:pPr>
            <a:r>
              <a:rPr lang="en-US" sz="2000" b="1" dirty="0"/>
              <a:t>Studies- 	 </a:t>
            </a:r>
            <a:r>
              <a:rPr lang="en-US" sz="2000" b="1" dirty="0">
                <a:solidFill>
                  <a:srgbClr val="FF0000"/>
                </a:solidFill>
              </a:rPr>
              <a:t>Study</a:t>
            </a:r>
          </a:p>
          <a:p>
            <a:pPr marL="2170113" indent="-279400">
              <a:buFont typeface="Arial" panose="020B0604020202020204" pitchFamily="34" charset="0"/>
              <a:buChar char="•"/>
              <a:tabLst>
                <a:tab pos="2170113" algn="l"/>
              </a:tabLst>
            </a:pPr>
            <a:r>
              <a:rPr lang="en-US" sz="2000" b="1" dirty="0"/>
              <a:t>Giving-   	 </a:t>
            </a:r>
            <a:r>
              <a:rPr lang="en-US" sz="2000" b="1" dirty="0">
                <a:solidFill>
                  <a:srgbClr val="FF0000"/>
                </a:solidFill>
              </a:rPr>
              <a:t>Give</a:t>
            </a:r>
          </a:p>
          <a:p>
            <a:pPr marL="2170113" indent="-279400">
              <a:buFont typeface="Arial" panose="020B0604020202020204" pitchFamily="34" charset="0"/>
              <a:buChar char="•"/>
              <a:tabLst>
                <a:tab pos="2170113" algn="l"/>
              </a:tabLst>
            </a:pPr>
            <a:r>
              <a:rPr lang="en-US" sz="2000" b="1" dirty="0"/>
              <a:t>Caring-         </a:t>
            </a:r>
            <a:r>
              <a:rPr lang="en-US" sz="2000" b="1" dirty="0">
                <a:solidFill>
                  <a:srgbClr val="FF0000"/>
                </a:solidFill>
              </a:rPr>
              <a:t>Care</a:t>
            </a:r>
          </a:p>
          <a:p>
            <a:r>
              <a:rPr lang="en-US" sz="2000" b="1" dirty="0"/>
              <a:t>Produced immediate representation of the word  having meaning</a:t>
            </a:r>
            <a:endParaRPr lang="en-US" sz="2000" dirty="0"/>
          </a:p>
        </p:txBody>
      </p:sp>
      <p:cxnSp>
        <p:nvCxnSpPr>
          <p:cNvPr id="6" name="Straight Connector 5">
            <a:extLst>
              <a:ext uri="{FF2B5EF4-FFF2-40B4-BE49-F238E27FC236}">
                <a16:creationId xmlns:a16="http://schemas.microsoft.com/office/drawing/2014/main" id="{091D254D-D840-4860-AFFD-22292E1C3BFB}"/>
              </a:ext>
            </a:extLst>
          </p:cNvPr>
          <p:cNvCxnSpPr/>
          <p:nvPr/>
        </p:nvCxnSpPr>
        <p:spPr>
          <a:xfrm>
            <a:off x="5878286" y="391886"/>
            <a:ext cx="0" cy="610688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70145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297A-4CE1-4CA8-A255-122AF6DE5B5E}"/>
              </a:ext>
            </a:extLst>
          </p:cNvPr>
          <p:cNvSpPr>
            <a:spLocks noGrp="1"/>
          </p:cNvSpPr>
          <p:nvPr>
            <p:ph type="title"/>
          </p:nvPr>
        </p:nvSpPr>
        <p:spPr>
          <a:xfrm>
            <a:off x="854528" y="455339"/>
            <a:ext cx="10058400" cy="631035"/>
          </a:xfrm>
        </p:spPr>
        <p:txBody>
          <a:bodyPr>
            <a:normAutofit fontScale="90000"/>
          </a:bodyPr>
          <a:lstStyle/>
          <a:p>
            <a:r>
              <a:rPr lang="en-US" dirty="0"/>
              <a:t>Lemmatization</a:t>
            </a:r>
          </a:p>
        </p:txBody>
      </p:sp>
      <p:sp>
        <p:nvSpPr>
          <p:cNvPr id="3" name="Content Placeholder 2">
            <a:extLst>
              <a:ext uri="{FF2B5EF4-FFF2-40B4-BE49-F238E27FC236}">
                <a16:creationId xmlns:a16="http://schemas.microsoft.com/office/drawing/2014/main" id="{24CA9840-07CE-4E6E-96CC-1F522DDD6E95}"/>
              </a:ext>
            </a:extLst>
          </p:cNvPr>
          <p:cNvSpPr>
            <a:spLocks noGrp="1"/>
          </p:cNvSpPr>
          <p:nvPr>
            <p:ph idx="1"/>
          </p:nvPr>
        </p:nvSpPr>
        <p:spPr>
          <a:xfrm>
            <a:off x="854527" y="1086374"/>
            <a:ext cx="11000015" cy="791412"/>
          </a:xfrm>
        </p:spPr>
        <p:txBody>
          <a:bodyPr>
            <a:normAutofit/>
          </a:bodyPr>
          <a:lstStyle/>
          <a:p>
            <a:r>
              <a:rPr lang="en-US" sz="1800" dirty="0">
                <a:latin typeface="Times New Roman" panose="02020603050405020304" pitchFamily="18" charset="0"/>
                <a:cs typeface="Times New Roman" panose="02020603050405020304" pitchFamily="18" charset="0"/>
              </a:rPr>
              <a:t>Same as Stemming but immediate representation have some meaning</a:t>
            </a:r>
          </a:p>
          <a:p>
            <a:r>
              <a:rPr lang="en-US" sz="1800" dirty="0">
                <a:latin typeface="Times New Roman" panose="02020603050405020304" pitchFamily="18" charset="0"/>
                <a:cs typeface="Times New Roman" panose="02020603050405020304" pitchFamily="18" charset="0"/>
              </a:rPr>
              <a:t>Stemming and lemmatization both of these concepts are used to normalized the given word by removing affixes</a:t>
            </a:r>
          </a:p>
        </p:txBody>
      </p:sp>
      <p:graphicFrame>
        <p:nvGraphicFramePr>
          <p:cNvPr id="4" name="Table 3">
            <a:extLst>
              <a:ext uri="{FF2B5EF4-FFF2-40B4-BE49-F238E27FC236}">
                <a16:creationId xmlns:a16="http://schemas.microsoft.com/office/drawing/2014/main" id="{3B5576FA-C74D-4484-ABC6-D17BC3A9CEF7}"/>
              </a:ext>
            </a:extLst>
          </p:cNvPr>
          <p:cNvGraphicFramePr>
            <a:graphicFrameLocks noGrp="1"/>
          </p:cNvGraphicFramePr>
          <p:nvPr>
            <p:extLst>
              <p:ext uri="{D42A27DB-BD31-4B8C-83A1-F6EECF244321}">
                <p14:modId xmlns:p14="http://schemas.microsoft.com/office/powerpoint/2010/main" val="2284954665"/>
              </p:ext>
            </p:extLst>
          </p:nvPr>
        </p:nvGraphicFramePr>
        <p:xfrm>
          <a:off x="1066800" y="1776898"/>
          <a:ext cx="10058400" cy="5081102"/>
        </p:xfrm>
        <a:graphic>
          <a:graphicData uri="http://schemas.openxmlformats.org/drawingml/2006/table">
            <a:tbl>
              <a:tblPr/>
              <a:tblGrid>
                <a:gridCol w="5029200">
                  <a:extLst>
                    <a:ext uri="{9D8B030D-6E8A-4147-A177-3AD203B41FA5}">
                      <a16:colId xmlns:a16="http://schemas.microsoft.com/office/drawing/2014/main" val="70989065"/>
                    </a:ext>
                  </a:extLst>
                </a:gridCol>
                <a:gridCol w="5029200">
                  <a:extLst>
                    <a:ext uri="{9D8B030D-6E8A-4147-A177-3AD203B41FA5}">
                      <a16:colId xmlns:a16="http://schemas.microsoft.com/office/drawing/2014/main" val="375162224"/>
                    </a:ext>
                  </a:extLst>
                </a:gridCol>
              </a:tblGrid>
              <a:tr h="414569">
                <a:tc>
                  <a:txBody>
                    <a:bodyPr/>
                    <a:lstStyle/>
                    <a:p>
                      <a:pPr algn="l" fontAlgn="base"/>
                      <a:r>
                        <a:rPr lang="en-US" sz="1800" b="1" dirty="0">
                          <a:solidFill>
                            <a:srgbClr val="000000"/>
                          </a:solidFill>
                          <a:effectLst/>
                          <a:latin typeface="Times New Roman" panose="02020603050405020304" pitchFamily="18" charset="0"/>
                          <a:cs typeface="Times New Roman" panose="02020603050405020304" pitchFamily="18" charset="0"/>
                        </a:rPr>
                        <a:t>Stemming</a:t>
                      </a:r>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84953" marR="84953" marT="84953" marB="84953" anchor="ctr">
                    <a:lnL w="9525" cap="flat" cmpd="sng" algn="ctr">
                      <a:solidFill>
                        <a:srgbClr val="00420C"/>
                      </a:solidFill>
                      <a:prstDash val="solid"/>
                      <a:round/>
                      <a:headEnd type="none" w="med" len="med"/>
                      <a:tailEnd type="none" w="med" len="med"/>
                    </a:lnL>
                    <a:lnR w="9525" cap="flat" cmpd="sng" algn="ctr">
                      <a:solidFill>
                        <a:srgbClr val="00420C"/>
                      </a:solidFill>
                      <a:prstDash val="solid"/>
                      <a:round/>
                      <a:headEnd type="none" w="med" len="med"/>
                      <a:tailEnd type="none" w="med" len="med"/>
                    </a:lnR>
                    <a:lnT w="9525" cap="flat" cmpd="sng" algn="ctr">
                      <a:solidFill>
                        <a:srgbClr val="D0560C"/>
                      </a:solidFill>
                      <a:prstDash val="solid"/>
                      <a:round/>
                      <a:headEnd type="none" w="med" len="med"/>
                      <a:tailEnd type="none" w="med" len="med"/>
                    </a:lnT>
                    <a:lnB w="9525" cap="flat" cmpd="sng" algn="ctr">
                      <a:solidFill>
                        <a:srgbClr val="B046A7"/>
                      </a:solidFill>
                      <a:prstDash val="solid"/>
                      <a:round/>
                      <a:headEnd type="none" w="med" len="med"/>
                      <a:tailEnd type="none" w="med" len="med"/>
                    </a:lnB>
                    <a:solidFill>
                      <a:srgbClr val="FFFFFF"/>
                    </a:solidFill>
                  </a:tcPr>
                </a:tc>
                <a:tc>
                  <a:txBody>
                    <a:bodyPr/>
                    <a:lstStyle/>
                    <a:p>
                      <a:pPr algn="l" fontAlgn="base"/>
                      <a:r>
                        <a:rPr lang="en-US" sz="1800" b="1">
                          <a:solidFill>
                            <a:srgbClr val="000000"/>
                          </a:solidFill>
                          <a:effectLst/>
                          <a:latin typeface="Times New Roman" panose="02020603050405020304" pitchFamily="18" charset="0"/>
                          <a:cs typeface="Times New Roman" panose="02020603050405020304" pitchFamily="18" charset="0"/>
                        </a:rPr>
                        <a:t>Lemmatization</a:t>
                      </a:r>
                      <a:endParaRPr lang="en-US" sz="1800">
                        <a:solidFill>
                          <a:srgbClr val="000000"/>
                        </a:solidFill>
                        <a:effectLst/>
                        <a:latin typeface="Times New Roman" panose="02020603050405020304" pitchFamily="18" charset="0"/>
                        <a:cs typeface="Times New Roman" panose="02020603050405020304" pitchFamily="18" charset="0"/>
                      </a:endParaRPr>
                    </a:p>
                  </a:txBody>
                  <a:tcPr marL="84953" marR="84953" marT="84953" marB="84953" anchor="ctr">
                    <a:lnL w="9525" cap="flat" cmpd="sng" algn="ctr">
                      <a:solidFill>
                        <a:srgbClr val="00420C"/>
                      </a:solidFill>
                      <a:prstDash val="solid"/>
                      <a:round/>
                      <a:headEnd type="none" w="med" len="med"/>
                      <a:tailEnd type="none" w="med" len="med"/>
                    </a:lnL>
                    <a:lnR w="9525" cap="flat" cmpd="sng" algn="ctr">
                      <a:solidFill>
                        <a:srgbClr val="50760C"/>
                      </a:solidFill>
                      <a:prstDash val="solid"/>
                      <a:round/>
                      <a:headEnd type="none" w="med" len="med"/>
                      <a:tailEnd type="none" w="med" len="med"/>
                    </a:lnR>
                    <a:lnT w="9525" cap="flat" cmpd="sng" algn="ctr">
                      <a:solidFill>
                        <a:srgbClr val="D0560C"/>
                      </a:solidFill>
                      <a:prstDash val="solid"/>
                      <a:round/>
                      <a:headEnd type="none" w="med" len="med"/>
                      <a:tailEnd type="none" w="med" len="med"/>
                    </a:lnT>
                    <a:lnB w="9525" cap="flat" cmpd="sng" algn="ctr">
                      <a:solidFill>
                        <a:srgbClr val="B046A7"/>
                      </a:solidFill>
                      <a:prstDash val="solid"/>
                      <a:round/>
                      <a:headEnd type="none" w="med" len="med"/>
                      <a:tailEnd type="none" w="med" len="med"/>
                    </a:lnB>
                    <a:solidFill>
                      <a:srgbClr val="FFFFFF"/>
                    </a:solidFill>
                  </a:tcPr>
                </a:tc>
                <a:extLst>
                  <a:ext uri="{0D108BD9-81ED-4DB2-BD59-A6C34878D82A}">
                    <a16:rowId xmlns:a16="http://schemas.microsoft.com/office/drawing/2014/main" val="32778366"/>
                  </a:ext>
                </a:extLst>
              </a:tr>
              <a:tr h="659233">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Root word is called Stem</a:t>
                      </a:r>
                    </a:p>
                  </a:txBody>
                  <a:tcPr marL="84953" marR="84953" marT="84953" marB="84953" anchor="ctr">
                    <a:lnL>
                      <a:noFill/>
                    </a:lnL>
                    <a:lnR>
                      <a:noFill/>
                    </a:lnR>
                    <a:lnT w="9525" cap="flat" cmpd="sng" algn="ctr">
                      <a:solidFill>
                        <a:srgbClr val="B046A7"/>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Root word is called Lemma</a:t>
                      </a:r>
                    </a:p>
                  </a:txBody>
                  <a:tcPr marL="84953" marR="84953" marT="84953" marB="84953" anchor="ctr">
                    <a:lnL>
                      <a:noFill/>
                    </a:lnL>
                    <a:lnR>
                      <a:noFill/>
                    </a:lnR>
                    <a:lnT w="9525" cap="flat" cmpd="sng" algn="ctr">
                      <a:solidFill>
                        <a:srgbClr val="B046A7"/>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801726290"/>
                  </a:ext>
                </a:extLst>
              </a:tr>
              <a:tr h="659233">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It does not need (Part of Speech) POS tagging</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cs typeface="Times New Roman" panose="02020603050405020304" pitchFamily="18" charset="0"/>
                        </a:rPr>
                        <a:t>It needs POS tagging</a:t>
                      </a:r>
                    </a:p>
                    <a:p>
                      <a:pPr algn="l" fontAlgn="base"/>
                      <a:endParaRPr lang="en-US" sz="1800" dirty="0">
                        <a:solidFill>
                          <a:srgbClr val="000000"/>
                        </a:solidFill>
                        <a:effectLst/>
                        <a:latin typeface="Times New Roman" panose="02020603050405020304" pitchFamily="18" charset="0"/>
                        <a:cs typeface="Times New Roman" panose="02020603050405020304" pitchFamily="18" charset="0"/>
                      </a:endParaRP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2379052"/>
                  </a:ext>
                </a:extLst>
              </a:tr>
              <a:tr h="659233">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Stemming does not require knowledge of the context</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Lemmatization requires the context of the word in the sentence</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575704300"/>
                  </a:ext>
                </a:extLst>
              </a:tr>
              <a:tr h="659233">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Stemming requires less computational power</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Lemmatization requires  more computational power</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453270269"/>
                  </a:ext>
                </a:extLst>
              </a:tr>
              <a:tr h="280520">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Stemming is not used  to make dictionary or WordNet kind of dictionary.</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Lemmatization concept is used to make dictionary or WordNet kind of dictionary.</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576942465"/>
                  </a:ext>
                </a:extLst>
              </a:tr>
              <a:tr h="280520">
                <a:tc>
                  <a:txBody>
                    <a:bodyPr/>
                    <a:lstStyle/>
                    <a:p>
                      <a:pPr algn="l" fontAlgn="base"/>
                      <a:r>
                        <a:rPr lang="en-US" sz="1800" dirty="0" err="1">
                          <a:solidFill>
                            <a:srgbClr val="000000"/>
                          </a:solidFill>
                          <a:effectLst/>
                          <a:latin typeface="Times New Roman" panose="02020603050405020304" pitchFamily="18" charset="0"/>
                          <a:cs typeface="Times New Roman" panose="02020603050405020304" pitchFamily="18" charset="0"/>
                        </a:rPr>
                        <a:t>Eg.</a:t>
                      </a:r>
                      <a:r>
                        <a:rPr lang="en-US" sz="1800" dirty="0">
                          <a:solidFill>
                            <a:srgbClr val="000000"/>
                          </a:solidFill>
                          <a:effectLst/>
                          <a:latin typeface="Times New Roman" panose="02020603050405020304" pitchFamily="18" charset="0"/>
                          <a:cs typeface="Times New Roman" panose="02020603050405020304" pitchFamily="18" charset="0"/>
                        </a:rPr>
                        <a:t> Caring-car</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base"/>
                      <a:r>
                        <a:rPr lang="en-US" sz="1800" dirty="0" err="1">
                          <a:solidFill>
                            <a:srgbClr val="000000"/>
                          </a:solidFill>
                          <a:effectLst/>
                          <a:latin typeface="Times New Roman" panose="02020603050405020304" pitchFamily="18" charset="0"/>
                          <a:cs typeface="Times New Roman" panose="02020603050405020304" pitchFamily="18" charset="0"/>
                        </a:rPr>
                        <a:t>Eg.</a:t>
                      </a:r>
                      <a:r>
                        <a:rPr lang="en-US" sz="1800" dirty="0">
                          <a:solidFill>
                            <a:srgbClr val="000000"/>
                          </a:solidFill>
                          <a:effectLst/>
                          <a:latin typeface="Times New Roman" panose="02020603050405020304" pitchFamily="18" charset="0"/>
                          <a:cs typeface="Times New Roman" panose="02020603050405020304" pitchFamily="18" charset="0"/>
                        </a:rPr>
                        <a:t> Caring-care</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23366874"/>
                  </a:ext>
                </a:extLst>
              </a:tr>
              <a:tr h="280520">
                <a:tc>
                  <a:txBody>
                    <a:bodyPr/>
                    <a:lstStyle/>
                    <a:p>
                      <a:pPr algn="l" fontAlgn="base"/>
                      <a:r>
                        <a:rPr lang="en-US" sz="1800" dirty="0">
                          <a:solidFill>
                            <a:srgbClr val="000000"/>
                          </a:solidFill>
                          <a:effectLst/>
                          <a:latin typeface="Times New Roman" panose="02020603050405020304" pitchFamily="18" charset="0"/>
                          <a:cs typeface="Times New Roman" panose="02020603050405020304" pitchFamily="18" charset="0"/>
                        </a:rPr>
                        <a:t>Application: Sentiment Analysis, Document Clustering, Machine Translation</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cs typeface="Times New Roman" panose="02020603050405020304" pitchFamily="18" charset="0"/>
                        </a:rPr>
                        <a:t>Application: Sentiment Analysis, Document Clustering, Machine Translation</a:t>
                      </a:r>
                    </a:p>
                  </a:txBody>
                  <a:tcPr marL="84953" marR="84953" marT="84953" marB="84953"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extLst>
                  <a:ext uri="{0D108BD9-81ED-4DB2-BD59-A6C34878D82A}">
                    <a16:rowId xmlns:a16="http://schemas.microsoft.com/office/drawing/2014/main" val="3946822901"/>
                  </a:ext>
                </a:extLst>
              </a:tr>
            </a:tbl>
          </a:graphicData>
        </a:graphic>
      </p:graphicFrame>
    </p:spTree>
    <p:extLst>
      <p:ext uri="{BB962C8B-B14F-4D97-AF65-F5344CB8AC3E}">
        <p14:creationId xmlns:p14="http://schemas.microsoft.com/office/powerpoint/2010/main" val="36662407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845B-1DD2-49B8-B813-1CB9D658DACE}"/>
              </a:ext>
            </a:extLst>
          </p:cNvPr>
          <p:cNvSpPr>
            <a:spLocks noGrp="1"/>
          </p:cNvSpPr>
          <p:nvPr>
            <p:ph type="title"/>
          </p:nvPr>
        </p:nvSpPr>
        <p:spPr>
          <a:xfrm>
            <a:off x="1066800" y="410124"/>
            <a:ext cx="10058400" cy="814519"/>
          </a:xfrm>
        </p:spPr>
        <p:txBody>
          <a:bodyPr/>
          <a:lstStyle/>
          <a:p>
            <a:r>
              <a:rPr lang="en-US" dirty="0"/>
              <a:t>N-Gram Language Model</a:t>
            </a:r>
          </a:p>
        </p:txBody>
      </p:sp>
      <p:sp>
        <p:nvSpPr>
          <p:cNvPr id="3" name="Content Placeholder 2">
            <a:extLst>
              <a:ext uri="{FF2B5EF4-FFF2-40B4-BE49-F238E27FC236}">
                <a16:creationId xmlns:a16="http://schemas.microsoft.com/office/drawing/2014/main" id="{380710CB-8D3F-4D53-B30A-04732D30DEDB}"/>
              </a:ext>
            </a:extLst>
          </p:cNvPr>
          <p:cNvSpPr>
            <a:spLocks noGrp="1"/>
          </p:cNvSpPr>
          <p:nvPr>
            <p:ph idx="1"/>
          </p:nvPr>
        </p:nvSpPr>
        <p:spPr>
          <a:xfrm>
            <a:off x="1066800" y="1504188"/>
            <a:ext cx="10058400" cy="3849624"/>
          </a:xfrm>
        </p:spPr>
        <p:txBody>
          <a:bodyPr/>
          <a:lstStyle/>
          <a:p>
            <a:r>
              <a:rPr lang="en-US" sz="2400" dirty="0">
                <a:latin typeface="Times New Roman" panose="02020603050405020304" pitchFamily="18" charset="0"/>
                <a:cs typeface="Times New Roman" panose="02020603050405020304" pitchFamily="18" charset="0"/>
              </a:rPr>
              <a:t>Predicting N</a:t>
            </a:r>
            <a:r>
              <a:rPr lang="en-US" sz="2400" baseline="30000" dirty="0">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word from  N-1 words</a:t>
            </a:r>
          </a:p>
          <a:p>
            <a:r>
              <a:rPr lang="en-US" sz="2400" dirty="0">
                <a:latin typeface="Times New Roman" panose="02020603050405020304" pitchFamily="18" charset="0"/>
                <a:cs typeface="Times New Roman" panose="02020603050405020304" pitchFamily="18" charset="0"/>
              </a:rPr>
              <a:t>Predicting 3</a:t>
            </a:r>
            <a:r>
              <a:rPr lang="en-US" sz="2400" baseline="30000" dirty="0">
                <a:latin typeface="Times New Roman" panose="02020603050405020304" pitchFamily="18" charset="0"/>
                <a:cs typeface="Times New Roman" panose="02020603050405020304" pitchFamily="18" charset="0"/>
              </a:rPr>
              <a:t>rd</a:t>
            </a:r>
            <a:r>
              <a:rPr lang="en-US" sz="2400" dirty="0">
                <a:latin typeface="Times New Roman" panose="02020603050405020304" pitchFamily="18" charset="0"/>
                <a:cs typeface="Times New Roman" panose="02020603050405020304" pitchFamily="18" charset="0"/>
              </a:rPr>
              <a:t> word from previous 2 words – Model is called Trigram</a:t>
            </a:r>
          </a:p>
          <a:p>
            <a:r>
              <a:rPr lang="en-US" sz="2400" dirty="0">
                <a:latin typeface="Times New Roman" panose="02020603050405020304" pitchFamily="18" charset="0"/>
                <a:cs typeface="Times New Roman" panose="02020603050405020304" pitchFamily="18" charset="0"/>
              </a:rPr>
              <a:t> Predicting 2</a:t>
            </a:r>
            <a:r>
              <a:rPr lang="en-US" sz="2400" baseline="30000" dirty="0">
                <a:latin typeface="Times New Roman" panose="02020603050405020304" pitchFamily="18" charset="0"/>
                <a:cs typeface="Times New Roman" panose="02020603050405020304" pitchFamily="18" charset="0"/>
              </a:rPr>
              <a:t>nd</a:t>
            </a:r>
            <a:r>
              <a:rPr lang="en-US" sz="2400" dirty="0">
                <a:latin typeface="Times New Roman" panose="02020603050405020304" pitchFamily="18" charset="0"/>
                <a:cs typeface="Times New Roman" panose="02020603050405020304" pitchFamily="18" charset="0"/>
              </a:rPr>
              <a:t> word from previous 1 words – Model is called Bigram</a:t>
            </a:r>
          </a:p>
          <a:p>
            <a:r>
              <a:rPr lang="en-US" sz="2400" dirty="0">
                <a:latin typeface="Times New Roman" panose="02020603050405020304" pitchFamily="18" charset="0"/>
                <a:cs typeface="Times New Roman" panose="02020603050405020304" pitchFamily="18" charset="0"/>
              </a:rPr>
              <a:t> </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He is going to _____  </a:t>
            </a:r>
            <a:r>
              <a:rPr lang="en-US" sz="2400" dirty="0">
                <a:latin typeface="Times New Roman" panose="02020603050405020304" pitchFamily="18" charset="0"/>
                <a:cs typeface="Times New Roman" panose="02020603050405020304" pitchFamily="18" charset="0"/>
                <a:sym typeface="Wingdings" panose="05000000000000000000" pitchFamily="2" charset="2"/>
              </a:rPr>
              <a:t>    Predicting 5</a:t>
            </a:r>
            <a:r>
              <a:rPr lang="en-US" sz="2400" baseline="30000" dirty="0">
                <a:latin typeface="Times New Roman" panose="02020603050405020304" pitchFamily="18" charset="0"/>
                <a:cs typeface="Times New Roman" panose="02020603050405020304" pitchFamily="18" charset="0"/>
                <a:sym typeface="Wingdings" panose="05000000000000000000" pitchFamily="2" charset="2"/>
              </a:rPr>
              <a:t>th</a:t>
            </a:r>
            <a:r>
              <a:rPr lang="en-US" sz="2400" dirty="0">
                <a:latin typeface="Times New Roman" panose="02020603050405020304" pitchFamily="18" charset="0"/>
                <a:cs typeface="Times New Roman" panose="02020603050405020304" pitchFamily="18" charset="0"/>
                <a:sym typeface="Wingdings" panose="05000000000000000000" pitchFamily="2" charset="2"/>
              </a:rPr>
              <a:t> word from last four words is 5 gram Language Model</a:t>
            </a:r>
          </a:p>
          <a:p>
            <a:pPr marL="342900" indent="-342900">
              <a:buFont typeface="+mj-lt"/>
              <a:buAutoNum type="arabicPeriod"/>
            </a:pPr>
            <a:r>
              <a:rPr lang="en-US" sz="2400" dirty="0">
                <a:latin typeface="Times New Roman" panose="02020603050405020304" pitchFamily="18" charset="0"/>
                <a:cs typeface="Times New Roman" panose="02020603050405020304" pitchFamily="18" charset="0"/>
              </a:rPr>
              <a:t>going to _____</a:t>
            </a:r>
            <a:r>
              <a:rPr lang="en-US" sz="2400" dirty="0">
                <a:latin typeface="Times New Roman" panose="02020603050405020304" pitchFamily="18" charset="0"/>
                <a:cs typeface="Times New Roman" panose="02020603050405020304" pitchFamily="18" charset="0"/>
                <a:sym typeface="Wingdings" panose="05000000000000000000" pitchFamily="2" charset="2"/>
              </a:rPr>
              <a:t>     Predicting 3</a:t>
            </a:r>
            <a:r>
              <a:rPr lang="en-US" sz="2400" baseline="30000" dirty="0">
                <a:latin typeface="Times New Roman" panose="02020603050405020304" pitchFamily="18" charset="0"/>
                <a:cs typeface="Times New Roman" panose="02020603050405020304" pitchFamily="18" charset="0"/>
                <a:sym typeface="Wingdings" panose="05000000000000000000" pitchFamily="2" charset="2"/>
              </a:rPr>
              <a:t>rd</a:t>
            </a:r>
            <a:r>
              <a:rPr lang="en-US" sz="2400" dirty="0">
                <a:latin typeface="Times New Roman" panose="02020603050405020304" pitchFamily="18" charset="0"/>
                <a:cs typeface="Times New Roman" panose="02020603050405020304" pitchFamily="18" charset="0"/>
                <a:sym typeface="Wingdings" panose="05000000000000000000" pitchFamily="2" charset="2"/>
              </a:rPr>
              <a:t>  word from last two words is trigram</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11637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AD02-F48B-4D9B-B3F2-A088E4F813AF}"/>
              </a:ext>
            </a:extLst>
          </p:cNvPr>
          <p:cNvSpPr>
            <a:spLocks noGrp="1"/>
          </p:cNvSpPr>
          <p:nvPr>
            <p:ph type="title"/>
          </p:nvPr>
        </p:nvSpPr>
        <p:spPr>
          <a:xfrm>
            <a:off x="1066800" y="446652"/>
            <a:ext cx="10058400" cy="680019"/>
          </a:xfrm>
        </p:spPr>
        <p:txBody>
          <a:bodyPr>
            <a:normAutofit fontScale="90000"/>
          </a:bodyPr>
          <a:lstStyle/>
          <a:p>
            <a:r>
              <a:rPr lang="en-US" dirty="0"/>
              <a:t>Application of N-Gram</a:t>
            </a:r>
          </a:p>
        </p:txBody>
      </p:sp>
      <p:sp>
        <p:nvSpPr>
          <p:cNvPr id="3" name="Content Placeholder 2">
            <a:extLst>
              <a:ext uri="{FF2B5EF4-FFF2-40B4-BE49-F238E27FC236}">
                <a16:creationId xmlns:a16="http://schemas.microsoft.com/office/drawing/2014/main" id="{881FE704-50D9-4F67-943B-76A1CC3C5BF0}"/>
              </a:ext>
            </a:extLst>
          </p:cNvPr>
          <p:cNvSpPr>
            <a:spLocks noGrp="1"/>
          </p:cNvSpPr>
          <p:nvPr>
            <p:ph idx="1"/>
          </p:nvPr>
        </p:nvSpPr>
        <p:spPr>
          <a:xfrm>
            <a:off x="1066800" y="1159328"/>
            <a:ext cx="10755086" cy="5535385"/>
          </a:xfrm>
        </p:spPr>
        <p:txBody>
          <a:bodyPr>
            <a:normAutofit/>
          </a:bodyPr>
          <a:lstStyle/>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Optical Character Recognition</a:t>
            </a:r>
          </a:p>
          <a:p>
            <a:pPr marL="800100" lvl="3" indent="-228600"/>
            <a:r>
              <a:rPr lang="en-US" sz="2000" dirty="0">
                <a:latin typeface="Times New Roman" panose="02020603050405020304" pitchFamily="18" charset="0"/>
                <a:cs typeface="Times New Roman" panose="02020603050405020304" pitchFamily="18" charset="0"/>
              </a:rPr>
              <a:t>Image  </a:t>
            </a:r>
            <a:r>
              <a:rPr lang="en-US" sz="2000" dirty="0">
                <a:latin typeface="Times New Roman" panose="02020603050405020304" pitchFamily="18" charset="0"/>
                <a:cs typeface="Times New Roman" panose="02020603050405020304" pitchFamily="18" charset="0"/>
                <a:sym typeface="Wingdings" panose="05000000000000000000" pitchFamily="2" charset="2"/>
              </a:rPr>
              <a:t> Text</a:t>
            </a:r>
          </a:p>
          <a:p>
            <a:pPr marL="800100" lvl="3" indent="-228600"/>
            <a:r>
              <a:rPr lang="en-US" sz="2000" dirty="0">
                <a:latin typeface="Times New Roman" panose="02020603050405020304" pitchFamily="18" charset="0"/>
                <a:cs typeface="Times New Roman" panose="02020603050405020304" pitchFamily="18" charset="0"/>
                <a:sym typeface="Wingdings" panose="05000000000000000000" pitchFamily="2" charset="2"/>
              </a:rPr>
              <a:t>If words are missing or not clear can be predicted</a:t>
            </a: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Grammar correction</a:t>
            </a:r>
          </a:p>
          <a:p>
            <a:pPr lvl="2"/>
            <a:r>
              <a:rPr lang="en-US" sz="2000" dirty="0">
                <a:latin typeface="Times New Roman" panose="02020603050405020304" pitchFamily="18" charset="0"/>
                <a:cs typeface="Times New Roman" panose="02020603050405020304" pitchFamily="18" charset="0"/>
              </a:rPr>
              <a:t>Spelling is not correct then based on context can be suggested </a:t>
            </a:r>
          </a:p>
          <a:p>
            <a:pPr lvl="2"/>
            <a:r>
              <a:rPr lang="en-US" sz="2000" dirty="0">
                <a:latin typeface="Times New Roman" panose="02020603050405020304" pitchFamily="18" charset="0"/>
                <a:cs typeface="Times New Roman" panose="02020603050405020304" pitchFamily="18" charset="0"/>
              </a:rPr>
              <a:t>If spelling is right</a:t>
            </a:r>
          </a:p>
          <a:p>
            <a:pPr lvl="2"/>
            <a:r>
              <a:rPr lang="en-US" sz="2000" dirty="0">
                <a:latin typeface="Times New Roman" panose="02020603050405020304" pitchFamily="18" charset="0"/>
                <a:cs typeface="Times New Roman" panose="02020603050405020304" pitchFamily="18" charset="0"/>
              </a:rPr>
              <a:t>E.g. </a:t>
            </a:r>
            <a:r>
              <a:rPr lang="en-US" sz="2000" dirty="0">
                <a:solidFill>
                  <a:srgbClr val="FF0000"/>
                </a:solidFill>
                <a:latin typeface="Times New Roman" panose="02020603050405020304" pitchFamily="18" charset="0"/>
                <a:cs typeface="Times New Roman" panose="02020603050405020304" pitchFamily="18" charset="0"/>
              </a:rPr>
              <a:t>Deer sir </a:t>
            </a:r>
            <a:r>
              <a:rPr lang="en-US" sz="2000" dirty="0">
                <a:latin typeface="Times New Roman" panose="02020603050405020304" pitchFamily="18" charset="0"/>
                <a:cs typeface="Times New Roman" panose="02020603050405020304" pitchFamily="18" charset="0"/>
              </a:rPr>
              <a:t>instead of </a:t>
            </a:r>
            <a:r>
              <a:rPr lang="en-US" sz="2000" dirty="0">
                <a:solidFill>
                  <a:srgbClr val="FF0000"/>
                </a:solidFill>
                <a:latin typeface="Times New Roman" panose="02020603050405020304" pitchFamily="18" charset="0"/>
                <a:cs typeface="Times New Roman" panose="02020603050405020304" pitchFamily="18" charset="0"/>
              </a:rPr>
              <a:t>Dear sir </a:t>
            </a:r>
            <a:r>
              <a:rPr lang="en-US" sz="2000" dirty="0">
                <a:latin typeface="Times New Roman" panose="02020603050405020304" pitchFamily="18" charset="0"/>
                <a:cs typeface="Times New Roman" panose="02020603050405020304" pitchFamily="18" charset="0"/>
              </a:rPr>
              <a:t>can be correctly as, Sir is normally followed by Dear not Deer </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Speech to Text</a:t>
            </a:r>
          </a:p>
          <a:p>
            <a:pPr lvl="2"/>
            <a:r>
              <a:rPr lang="en-US" sz="2000" dirty="0">
                <a:latin typeface="Times New Roman" panose="02020603050405020304" pitchFamily="18" charset="0"/>
                <a:cs typeface="Times New Roman" panose="02020603050405020304" pitchFamily="18" charset="0"/>
              </a:rPr>
              <a:t>Words with different pronunciation. e.g. </a:t>
            </a:r>
            <a:r>
              <a:rPr lang="en-US" sz="2000" dirty="0">
                <a:solidFill>
                  <a:srgbClr val="FF0000"/>
                </a:solidFill>
                <a:latin typeface="Times New Roman" panose="02020603050405020304" pitchFamily="18" charset="0"/>
                <a:cs typeface="Times New Roman" panose="02020603050405020304" pitchFamily="18" charset="0"/>
              </a:rPr>
              <a:t>Eye</a:t>
            </a:r>
            <a:r>
              <a:rPr lang="en-US" sz="2000" dirty="0">
                <a:latin typeface="Times New Roman" panose="02020603050405020304" pitchFamily="18" charset="0"/>
                <a:cs typeface="Times New Roman" panose="02020603050405020304" pitchFamily="18" charset="0"/>
              </a:rPr>
              <a:t> am Fine &amp; </a:t>
            </a:r>
            <a:r>
              <a:rPr lang="en-US" sz="2000" dirty="0">
                <a:solidFill>
                  <a:srgbClr val="FF0000"/>
                </a:solidFill>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am Fine</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Translation</a:t>
            </a:r>
          </a:p>
          <a:p>
            <a:pPr lvl="2"/>
            <a:r>
              <a:rPr lang="en-US" sz="2000" dirty="0">
                <a:latin typeface="Times New Roman" panose="02020603050405020304" pitchFamily="18" charset="0"/>
                <a:cs typeface="Times New Roman" panose="02020603050405020304" pitchFamily="18" charset="0"/>
              </a:rPr>
              <a:t>Multiple Synonym of words</a:t>
            </a:r>
          </a:p>
          <a:p>
            <a:pPr lvl="2"/>
            <a:r>
              <a:rPr lang="en-US" sz="2000" dirty="0">
                <a:latin typeface="Times New Roman" panose="02020603050405020304" pitchFamily="18" charset="0"/>
                <a:cs typeface="Times New Roman" panose="02020603050405020304" pitchFamily="18" charset="0"/>
              </a:rPr>
              <a:t>E.g., He is </a:t>
            </a:r>
            <a:r>
              <a:rPr lang="en-US" sz="2000" dirty="0">
                <a:solidFill>
                  <a:srgbClr val="FF0000"/>
                </a:solidFill>
                <a:latin typeface="Times New Roman" panose="02020603050405020304" pitchFamily="18" charset="0"/>
                <a:cs typeface="Times New Roman" panose="02020603050405020304" pitchFamily="18" charset="0"/>
              </a:rPr>
              <a:t>biggest</a:t>
            </a:r>
            <a:r>
              <a:rPr lang="en-US" sz="2000" dirty="0">
                <a:latin typeface="Times New Roman" panose="02020603050405020304" pitchFamily="18" charset="0"/>
                <a:cs typeface="Times New Roman" panose="02020603050405020304" pitchFamily="18" charset="0"/>
              </a:rPr>
              <a:t> minister of Pakistan </a:t>
            </a:r>
            <a:r>
              <a:rPr lang="en-US" sz="2000" dirty="0">
                <a:latin typeface="Times New Roman" panose="02020603050405020304" pitchFamily="18" charset="0"/>
                <a:cs typeface="Times New Roman" panose="02020603050405020304" pitchFamily="18" charset="0"/>
                <a:sym typeface="Wingdings" panose="05000000000000000000" pitchFamily="2" charset="2"/>
              </a:rPr>
              <a:t> Prime</a:t>
            </a:r>
            <a:endParaRPr lang="en-US" sz="20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Suggestion while typing in mobile text prediction mode.</a:t>
            </a:r>
          </a:p>
        </p:txBody>
      </p:sp>
    </p:spTree>
    <p:extLst>
      <p:ext uri="{BB962C8B-B14F-4D97-AF65-F5344CB8AC3E}">
        <p14:creationId xmlns:p14="http://schemas.microsoft.com/office/powerpoint/2010/main" val="3358556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660A83-6F4F-4C71-97FB-F947380B08FE}"/>
              </a:ext>
            </a:extLst>
          </p:cNvPr>
          <p:cNvSpPr>
            <a:spLocks noGrp="1"/>
          </p:cNvSpPr>
          <p:nvPr>
            <p:ph idx="1"/>
          </p:nvPr>
        </p:nvSpPr>
        <p:spPr>
          <a:xfrm>
            <a:off x="1066800" y="391885"/>
            <a:ext cx="10058400" cy="5560859"/>
          </a:xfrm>
        </p:spPr>
        <p:txBody>
          <a:bodyPr>
            <a:normAutofit/>
          </a:bodyPr>
          <a:lstStyle/>
          <a:p>
            <a:r>
              <a:rPr lang="en-US" sz="2400" dirty="0">
                <a:latin typeface="Times New Roman" panose="02020603050405020304" pitchFamily="18" charset="0"/>
                <a:cs typeface="Times New Roman" panose="02020603050405020304" pitchFamily="18" charset="0"/>
              </a:rPr>
              <a:t>He is going to school </a:t>
            </a:r>
            <a:r>
              <a:rPr lang="en-US" sz="2400" dirty="0">
                <a:latin typeface="Times New Roman" panose="02020603050405020304" pitchFamily="18" charset="0"/>
                <a:cs typeface="Times New Roman" panose="02020603050405020304" pitchFamily="18" charset="0"/>
                <a:sym typeface="Wingdings" panose="05000000000000000000" pitchFamily="2" charset="2"/>
              </a:rPr>
              <a:t>Meaningful</a:t>
            </a:r>
          </a:p>
          <a:p>
            <a:endParaRPr lang="en-US" sz="2400" dirty="0">
              <a:latin typeface="Times New Roman" panose="02020603050405020304" pitchFamily="18" charset="0"/>
              <a:cs typeface="Times New Roman" panose="02020603050405020304" pitchFamily="18" charset="0"/>
              <a:sym typeface="Wingdings" panose="05000000000000000000" pitchFamily="2" charset="2"/>
            </a:endParaRPr>
          </a:p>
          <a:p>
            <a:r>
              <a:rPr lang="en-US" sz="2400" dirty="0">
                <a:latin typeface="Times New Roman" panose="02020603050405020304" pitchFamily="18" charset="0"/>
                <a:cs typeface="Times New Roman" panose="02020603050405020304" pitchFamily="18" charset="0"/>
                <a:sym typeface="Wingdings" panose="05000000000000000000" pitchFamily="2" charset="2"/>
              </a:rPr>
              <a:t>He school is to going Doesn’t Make sense</a:t>
            </a: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FFF81D5-9740-45E3-8CFE-81C682BE29BA}"/>
              </a:ext>
            </a:extLst>
          </p:cNvPr>
          <p:cNvSpPr/>
          <p:nvPr/>
        </p:nvSpPr>
        <p:spPr>
          <a:xfrm>
            <a:off x="704849" y="2585807"/>
            <a:ext cx="11087100" cy="3477875"/>
          </a:xfrm>
          <a:prstGeom prst="rect">
            <a:avLst/>
          </a:prstGeom>
        </p:spPr>
        <p:txBody>
          <a:bodyPr wrap="square">
            <a:spAutoFit/>
          </a:bodyPr>
          <a:lstStyle/>
          <a:p>
            <a:r>
              <a:rPr lang="en-US" altLang="en-US" sz="1600"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For N-gram models</a:t>
            </a:r>
          </a:p>
          <a:p>
            <a:pPr lvl="1"/>
            <a:endParaRPr lang="en-US" altLang="en-US" sz="2200" dirty="0">
              <a:latin typeface="Times New Roman" panose="02020603050405020304" pitchFamily="18" charset="0"/>
              <a:cs typeface="Times New Roman" panose="02020603050405020304" pitchFamily="18" charset="0"/>
            </a:endParaRPr>
          </a:p>
          <a:p>
            <a:pPr lvl="1"/>
            <a:r>
              <a:rPr lang="en-US" altLang="en-US" sz="2200" dirty="0">
                <a:latin typeface="Times New Roman" panose="02020603050405020304" pitchFamily="18" charset="0"/>
                <a:cs typeface="Times New Roman" panose="02020603050405020304" pitchFamily="18" charset="0"/>
              </a:rPr>
              <a:t>P(w1,w2, ...,</a:t>
            </a:r>
            <a:r>
              <a:rPr lang="en-US" altLang="en-US" sz="2200" dirty="0" err="1">
                <a:latin typeface="Times New Roman" panose="02020603050405020304" pitchFamily="18" charset="0"/>
                <a:cs typeface="Times New Roman" panose="02020603050405020304" pitchFamily="18" charset="0"/>
              </a:rPr>
              <a:t>wn</a:t>
            </a:r>
            <a:r>
              <a:rPr lang="en-US" altLang="en-US" sz="2200" dirty="0">
                <a:latin typeface="Times New Roman" panose="02020603050405020304" pitchFamily="18" charset="0"/>
                <a:cs typeface="Times New Roman" panose="02020603050405020304" pitchFamily="18" charset="0"/>
              </a:rPr>
              <a:t>)</a:t>
            </a:r>
          </a:p>
          <a:p>
            <a:pPr lvl="1"/>
            <a:endParaRPr lang="en-US" altLang="en-US" sz="2200" dirty="0">
              <a:latin typeface="Times New Roman" panose="02020603050405020304" pitchFamily="18" charset="0"/>
              <a:cs typeface="Times New Roman" panose="02020603050405020304" pitchFamily="18" charset="0"/>
            </a:endParaRPr>
          </a:p>
          <a:p>
            <a:pPr lvl="1"/>
            <a:r>
              <a:rPr lang="en-US" altLang="en-US" sz="2200" dirty="0">
                <a:latin typeface="Times New Roman" panose="02020603050405020304" pitchFamily="18" charset="0"/>
                <a:cs typeface="Times New Roman" panose="02020603050405020304" pitchFamily="18" charset="0"/>
              </a:rPr>
              <a:t>By the </a:t>
            </a:r>
            <a:r>
              <a:rPr lang="en-US" altLang="en-US" sz="22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Chain Rule</a:t>
            </a:r>
            <a:r>
              <a:rPr lang="en-US" altLang="en-US" sz="2200" dirty="0">
                <a:latin typeface="Times New Roman" panose="02020603050405020304" pitchFamily="18" charset="0"/>
                <a:cs typeface="Times New Roman" panose="02020603050405020304" pitchFamily="18" charset="0"/>
              </a:rPr>
              <a:t> we can decompose a joint probability, as follows:</a:t>
            </a:r>
          </a:p>
          <a:p>
            <a:pPr lvl="1"/>
            <a:endParaRPr lang="en-US" altLang="en-US" sz="2200" dirty="0">
              <a:latin typeface="Times New Roman" panose="02020603050405020304" pitchFamily="18" charset="0"/>
              <a:cs typeface="Times New Roman" panose="02020603050405020304" pitchFamily="18" charset="0"/>
            </a:endParaRPr>
          </a:p>
          <a:p>
            <a:pPr lvl="2">
              <a:buFontTx/>
              <a:buNone/>
            </a:pPr>
            <a:r>
              <a:rPr lang="en-US" altLang="en-US" sz="2200" dirty="0">
                <a:latin typeface="Times New Roman" panose="02020603050405020304" pitchFamily="18" charset="0"/>
                <a:cs typeface="Times New Roman" panose="02020603050405020304" pitchFamily="18" charset="0"/>
              </a:rPr>
              <a:t>P(w1,w2, ...,</a:t>
            </a:r>
            <a:r>
              <a:rPr lang="en-US" altLang="en-US" sz="2200" dirty="0" err="1">
                <a:latin typeface="Times New Roman" panose="02020603050405020304" pitchFamily="18" charset="0"/>
                <a:cs typeface="Times New Roman" panose="02020603050405020304" pitchFamily="18" charset="0"/>
              </a:rPr>
              <a:t>wn</a:t>
            </a:r>
            <a:r>
              <a:rPr lang="en-US" altLang="en-US" sz="2200" dirty="0">
                <a:latin typeface="Times New Roman" panose="02020603050405020304" pitchFamily="18" charset="0"/>
                <a:cs typeface="Times New Roman" panose="02020603050405020304" pitchFamily="18" charset="0"/>
              </a:rPr>
              <a:t>) = P(w1) P(w2|w1) P(w3|w1w2 ) P(wn|w1..., Wn-2 wn-1)</a:t>
            </a:r>
          </a:p>
          <a:p>
            <a:pPr lvl="2" indent="-914400">
              <a:buFontTx/>
              <a:buNone/>
            </a:pPr>
            <a:endParaRPr lang="en-US" altLang="en-US" sz="2200" dirty="0">
              <a:latin typeface="Times New Roman" panose="02020603050405020304" pitchFamily="18" charset="0"/>
              <a:cs typeface="Times New Roman" panose="02020603050405020304" pitchFamily="18" charset="0"/>
            </a:endParaRPr>
          </a:p>
          <a:p>
            <a:pPr lvl="2" indent="-914400">
              <a:buFontTx/>
              <a:buNone/>
            </a:pPr>
            <a:r>
              <a:rPr lang="en-US" altLang="en-US" sz="2200" dirty="0">
                <a:latin typeface="Times New Roman" panose="02020603050405020304" pitchFamily="18" charset="0"/>
                <a:cs typeface="Times New Roman" panose="02020603050405020304" pitchFamily="18" charset="0"/>
              </a:rPr>
              <a:t>Join Probability of sentence</a:t>
            </a:r>
          </a:p>
          <a:p>
            <a:pPr lvl="2" indent="-914400">
              <a:buFontTx/>
              <a:buNone/>
            </a:pPr>
            <a:r>
              <a:rPr lang="en-US" altLang="en-US" sz="2200" dirty="0">
                <a:solidFill>
                  <a:srgbClr val="FF0000"/>
                </a:solidFill>
                <a:latin typeface="Times New Roman" panose="02020603050405020304" pitchFamily="18" charset="0"/>
                <a:cs typeface="Times New Roman" panose="02020603050405020304" pitchFamily="18" charset="0"/>
              </a:rPr>
              <a:t>P(He </a:t>
            </a:r>
            <a:r>
              <a:rPr lang="en-US" sz="2200" dirty="0">
                <a:solidFill>
                  <a:srgbClr val="FF0000"/>
                </a:solidFill>
                <a:latin typeface="Times New Roman" panose="02020603050405020304" pitchFamily="18" charset="0"/>
                <a:cs typeface="Times New Roman" panose="02020603050405020304" pitchFamily="18" charset="0"/>
              </a:rPr>
              <a:t>is going to school)= P(He)P(</a:t>
            </a:r>
            <a:r>
              <a:rPr lang="en-US" sz="2200" dirty="0" err="1">
                <a:solidFill>
                  <a:srgbClr val="FF0000"/>
                </a:solidFill>
                <a:latin typeface="Times New Roman" panose="02020603050405020304" pitchFamily="18" charset="0"/>
                <a:cs typeface="Times New Roman" panose="02020603050405020304" pitchFamily="18" charset="0"/>
              </a:rPr>
              <a:t>is|He</a:t>
            </a:r>
            <a:r>
              <a:rPr lang="en-US" sz="2200" dirty="0">
                <a:solidFill>
                  <a:srgbClr val="FF0000"/>
                </a:solidFill>
                <a:latin typeface="Times New Roman" panose="02020603050405020304" pitchFamily="18" charset="0"/>
                <a:cs typeface="Times New Roman" panose="02020603050405020304" pitchFamily="18" charset="0"/>
              </a:rPr>
              <a:t>)P(</a:t>
            </a:r>
            <a:r>
              <a:rPr lang="en-US" sz="2200" dirty="0" err="1">
                <a:solidFill>
                  <a:srgbClr val="FF0000"/>
                </a:solidFill>
                <a:latin typeface="Times New Roman" panose="02020603050405020304" pitchFamily="18" charset="0"/>
                <a:cs typeface="Times New Roman" panose="02020603050405020304" pitchFamily="18" charset="0"/>
              </a:rPr>
              <a:t>going|He</a:t>
            </a:r>
            <a:r>
              <a:rPr lang="en-US" sz="2200" dirty="0">
                <a:solidFill>
                  <a:srgbClr val="FF0000"/>
                </a:solidFill>
                <a:latin typeface="Times New Roman" panose="02020603050405020304" pitchFamily="18" charset="0"/>
                <a:cs typeface="Times New Roman" panose="02020603050405020304" pitchFamily="18" charset="0"/>
              </a:rPr>
              <a:t> is)P(</a:t>
            </a:r>
            <a:r>
              <a:rPr lang="en-US" sz="2200" dirty="0" err="1">
                <a:solidFill>
                  <a:srgbClr val="FF0000"/>
                </a:solidFill>
                <a:latin typeface="Times New Roman" panose="02020603050405020304" pitchFamily="18" charset="0"/>
                <a:cs typeface="Times New Roman" panose="02020603050405020304" pitchFamily="18" charset="0"/>
              </a:rPr>
              <a:t>to|He</a:t>
            </a:r>
            <a:r>
              <a:rPr lang="en-US" sz="2200" dirty="0">
                <a:solidFill>
                  <a:srgbClr val="FF0000"/>
                </a:solidFill>
                <a:latin typeface="Times New Roman" panose="02020603050405020304" pitchFamily="18" charset="0"/>
                <a:cs typeface="Times New Roman" panose="02020603050405020304" pitchFamily="18" charset="0"/>
              </a:rPr>
              <a:t> is going)P(</a:t>
            </a:r>
            <a:r>
              <a:rPr lang="en-US" sz="2200" dirty="0" err="1">
                <a:solidFill>
                  <a:srgbClr val="FF0000"/>
                </a:solidFill>
                <a:latin typeface="Times New Roman" panose="02020603050405020304" pitchFamily="18" charset="0"/>
                <a:cs typeface="Times New Roman" panose="02020603050405020304" pitchFamily="18" charset="0"/>
              </a:rPr>
              <a:t>school|He</a:t>
            </a:r>
            <a:r>
              <a:rPr lang="en-US" sz="2200" dirty="0">
                <a:solidFill>
                  <a:srgbClr val="FF0000"/>
                </a:solidFill>
                <a:latin typeface="Times New Roman" panose="02020603050405020304" pitchFamily="18" charset="0"/>
                <a:cs typeface="Times New Roman" panose="02020603050405020304" pitchFamily="18" charset="0"/>
              </a:rPr>
              <a:t> is going to)</a:t>
            </a:r>
            <a:endParaRPr lang="en-US" altLang="en-US" sz="2200" dirty="0">
              <a:solidFill>
                <a:srgbClr val="FF0000"/>
              </a:solidFill>
              <a:latin typeface="Times New Roman" panose="02020603050405020304" pitchFamily="18" charset="0"/>
              <a:cs typeface="Times New Roman" panose="02020603050405020304" pitchFamily="18" charset="0"/>
            </a:endParaRPr>
          </a:p>
        </p:txBody>
      </p:sp>
      <p:sp>
        <p:nvSpPr>
          <p:cNvPr id="5" name="Arrow: Left 4">
            <a:extLst>
              <a:ext uri="{FF2B5EF4-FFF2-40B4-BE49-F238E27FC236}">
                <a16:creationId xmlns:a16="http://schemas.microsoft.com/office/drawing/2014/main" id="{76DB3B03-41E5-4267-BE8A-AC1A97C503EA}"/>
              </a:ext>
            </a:extLst>
          </p:cNvPr>
          <p:cNvSpPr/>
          <p:nvPr/>
        </p:nvSpPr>
        <p:spPr>
          <a:xfrm rot="2798447">
            <a:off x="9844972" y="6094161"/>
            <a:ext cx="601915" cy="359999"/>
          </a:xfrm>
          <a:prstGeom prst="lef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7B44F16-2091-459D-B59D-7CEA29AAB920}"/>
              </a:ext>
            </a:extLst>
          </p:cNvPr>
          <p:cNvSpPr txBox="1"/>
          <p:nvPr/>
        </p:nvSpPr>
        <p:spPr>
          <a:xfrm>
            <a:off x="8958180" y="6488668"/>
            <a:ext cx="2833769" cy="369332"/>
          </a:xfrm>
          <a:prstGeom prst="rect">
            <a:avLst/>
          </a:prstGeom>
          <a:noFill/>
        </p:spPr>
        <p:txBody>
          <a:bodyPr wrap="square" rtlCol="0">
            <a:spAutoFit/>
          </a:bodyPr>
          <a:lstStyle/>
          <a:p>
            <a:r>
              <a:rPr lang="en-US" b="1" dirty="0">
                <a:solidFill>
                  <a:srgbClr val="FF0000"/>
                </a:solidFill>
              </a:rPr>
              <a:t>Looking back so much</a:t>
            </a:r>
          </a:p>
        </p:txBody>
      </p:sp>
      <p:pic>
        <p:nvPicPr>
          <p:cNvPr id="7" name="Graphic 6" descr="Close">
            <a:extLst>
              <a:ext uri="{FF2B5EF4-FFF2-40B4-BE49-F238E27FC236}">
                <a16:creationId xmlns:a16="http://schemas.microsoft.com/office/drawing/2014/main" id="{C5433FA6-F5A0-4FDA-842D-3142CD19C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2429" y="1383489"/>
            <a:ext cx="527957" cy="527957"/>
          </a:xfrm>
          <a:prstGeom prst="rect">
            <a:avLst/>
          </a:prstGeom>
        </p:spPr>
      </p:pic>
      <p:pic>
        <p:nvPicPr>
          <p:cNvPr id="8" name="Graphic 7" descr="Checkmark">
            <a:extLst>
              <a:ext uri="{FF2B5EF4-FFF2-40B4-BE49-F238E27FC236}">
                <a16:creationId xmlns:a16="http://schemas.microsoft.com/office/drawing/2014/main" id="{CA6CC51F-4096-47C2-9D8C-BE03852003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421" y="391885"/>
            <a:ext cx="527957" cy="527957"/>
          </a:xfrm>
          <a:prstGeom prst="rect">
            <a:avLst/>
          </a:prstGeom>
        </p:spPr>
      </p:pic>
    </p:spTree>
    <p:extLst>
      <p:ext uri="{BB962C8B-B14F-4D97-AF65-F5344CB8AC3E}">
        <p14:creationId xmlns:p14="http://schemas.microsoft.com/office/powerpoint/2010/main" val="81508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18997" y="580827"/>
            <a:ext cx="5010408" cy="62198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Derivational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44920" y="1202816"/>
            <a:ext cx="7892086"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make new words of a different grammatical category from a stem </a:t>
            </a:r>
          </a:p>
          <a:p>
            <a:r>
              <a:rPr lang="en-US" sz="2000" b="1" dirty="0"/>
              <a:t>Class Changing</a:t>
            </a:r>
          </a:p>
          <a:p>
            <a:r>
              <a:rPr lang="en-US" sz="2000" dirty="0"/>
              <a:t>Care	         careful</a:t>
            </a:r>
          </a:p>
          <a:p>
            <a:pPr marL="0" indent="0">
              <a:buNone/>
            </a:pPr>
            <a:r>
              <a:rPr lang="en-US" sz="2000" dirty="0"/>
              <a:t>    </a:t>
            </a:r>
            <a:r>
              <a:rPr lang="en-US" dirty="0"/>
              <a:t>(Verb)            (Adjective)</a:t>
            </a:r>
          </a:p>
          <a:p>
            <a:endParaRPr lang="en-US" sz="2000" dirty="0"/>
          </a:p>
          <a:p>
            <a:r>
              <a:rPr lang="en-US" sz="2000" dirty="0"/>
              <a:t> Care	   	  carelessly</a:t>
            </a:r>
          </a:p>
          <a:p>
            <a:pPr marL="274320" lvl="1" indent="0">
              <a:buNone/>
            </a:pPr>
            <a:r>
              <a:rPr lang="en-US" sz="1800" dirty="0"/>
              <a:t> (Verb)                 (Adverb)</a:t>
            </a:r>
          </a:p>
          <a:p>
            <a:pPr marL="274320" lvl="1" indent="0">
              <a:buNone/>
            </a:pPr>
            <a:endParaRPr lang="en-US" sz="1800" dirty="0"/>
          </a:p>
          <a:p>
            <a:r>
              <a:rPr lang="en-US" sz="2000" b="1" dirty="0"/>
              <a:t>Class Maintaining</a:t>
            </a:r>
            <a:endParaRPr lang="en-US" sz="2000" dirty="0"/>
          </a:p>
          <a:p>
            <a:r>
              <a:rPr lang="en-US" sz="2000" dirty="0"/>
              <a:t>Child		Childhood</a:t>
            </a:r>
          </a:p>
          <a:p>
            <a:pPr marL="274320" lvl="1" indent="0">
              <a:buNone/>
            </a:pPr>
            <a:r>
              <a:rPr lang="en-US" sz="1800" dirty="0"/>
              <a:t>(Noun)                 (Noun)</a:t>
            </a:r>
          </a:p>
          <a:p>
            <a:pPr lvl="1"/>
            <a:endParaRPr lang="en-US" sz="1800" b="1" dirty="0"/>
          </a:p>
        </p:txBody>
      </p:sp>
      <p:cxnSp>
        <p:nvCxnSpPr>
          <p:cNvPr id="3" name="Straight Arrow Connector 2">
            <a:extLst>
              <a:ext uri="{FF2B5EF4-FFF2-40B4-BE49-F238E27FC236}">
                <a16:creationId xmlns:a16="http://schemas.microsoft.com/office/drawing/2014/main" id="{A1BEF445-66FE-4D1C-AA08-215BEEF494A8}"/>
              </a:ext>
            </a:extLst>
          </p:cNvPr>
          <p:cNvCxnSpPr/>
          <p:nvPr/>
        </p:nvCxnSpPr>
        <p:spPr>
          <a:xfrm>
            <a:off x="1710138" y="2356165"/>
            <a:ext cx="4245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C9753A5-A8CD-4F73-B074-50DE62C078DE}"/>
              </a:ext>
            </a:extLst>
          </p:cNvPr>
          <p:cNvCxnSpPr/>
          <p:nvPr/>
        </p:nvCxnSpPr>
        <p:spPr>
          <a:xfrm>
            <a:off x="1922409" y="3716770"/>
            <a:ext cx="4245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08DEBB8-A5B5-4A49-AAA7-40F5524C2C52}"/>
              </a:ext>
            </a:extLst>
          </p:cNvPr>
          <p:cNvCxnSpPr/>
          <p:nvPr/>
        </p:nvCxnSpPr>
        <p:spPr>
          <a:xfrm>
            <a:off x="1922409" y="5269063"/>
            <a:ext cx="4245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571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 calcmode="lin" valueType="num">
                                      <p:cBhvr additive="base">
                                        <p:cTn id="7"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anim calcmode="lin" valueType="num">
                                      <p:cBhvr additive="base">
                                        <p:cTn id="1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anim calcmode="lin" valueType="num">
                                      <p:cBhvr additive="base">
                                        <p:cTn id="19"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18996" y="598935"/>
            <a:ext cx="5010408" cy="6219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Inflectional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543121" y="1637835"/>
            <a:ext cx="8456024"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Morpheme when attached to root doesn’t change its class</a:t>
            </a:r>
          </a:p>
          <a:p>
            <a:pPr marL="0" indent="0">
              <a:buNone/>
            </a:pPr>
            <a:endParaRPr lang="en-US" sz="2000" dirty="0"/>
          </a:p>
          <a:p>
            <a:r>
              <a:rPr lang="en-US" sz="2000" dirty="0"/>
              <a:t>There are eight inflectional morphemes in English. </a:t>
            </a:r>
          </a:p>
          <a:p>
            <a:endParaRPr lang="en-US" sz="2000" dirty="0"/>
          </a:p>
          <a:p>
            <a:endParaRPr lang="en-US" sz="2000" dirty="0"/>
          </a:p>
          <a:p>
            <a:r>
              <a:rPr lang="en-US" sz="2000" dirty="0"/>
              <a:t>They are all suffixes. </a:t>
            </a:r>
          </a:p>
        </p:txBody>
      </p:sp>
    </p:spTree>
    <p:extLst>
      <p:ext uri="{BB962C8B-B14F-4D97-AF65-F5344CB8AC3E}">
        <p14:creationId xmlns:p14="http://schemas.microsoft.com/office/powerpoint/2010/main" val="120011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726814" y="553667"/>
            <a:ext cx="5010408" cy="621989"/>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Regular Inflectional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17506" y="2103120"/>
            <a:ext cx="8861060"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Refers to those inflections which follows a standard pattern</a:t>
            </a:r>
          </a:p>
          <a:p>
            <a:endParaRPr lang="en-US" sz="2000" dirty="0"/>
          </a:p>
          <a:p>
            <a:r>
              <a:rPr lang="en-US" sz="2000" dirty="0" err="1"/>
              <a:t>Eg.</a:t>
            </a:r>
            <a:r>
              <a:rPr lang="en-US" sz="2000" dirty="0"/>
              <a:t> </a:t>
            </a:r>
          </a:p>
          <a:p>
            <a:endParaRPr lang="en-US" sz="2000" dirty="0"/>
          </a:p>
          <a:p>
            <a:r>
              <a:rPr lang="en-US" sz="2000" dirty="0" err="1"/>
              <a:t>Dance+ed</a:t>
            </a:r>
            <a:r>
              <a:rPr lang="en-US" sz="2000" dirty="0"/>
              <a:t>-&gt;Danced</a:t>
            </a:r>
          </a:p>
          <a:p>
            <a:r>
              <a:rPr lang="en-US" sz="2000" dirty="0" err="1"/>
              <a:t>Walk+ed</a:t>
            </a:r>
            <a:r>
              <a:rPr lang="en-US" sz="2000" dirty="0"/>
              <a:t>-&gt;Walked</a:t>
            </a:r>
          </a:p>
          <a:p>
            <a:r>
              <a:rPr lang="en-US" sz="2000" dirty="0" err="1"/>
              <a:t>Boy+s</a:t>
            </a:r>
            <a:r>
              <a:rPr lang="en-US" sz="2000" dirty="0"/>
              <a:t>-&gt;Boys</a:t>
            </a:r>
          </a:p>
          <a:p>
            <a:endParaRPr lang="en-US" sz="2000" dirty="0"/>
          </a:p>
        </p:txBody>
      </p:sp>
    </p:spTree>
    <p:extLst>
      <p:ext uri="{BB962C8B-B14F-4D97-AF65-F5344CB8AC3E}">
        <p14:creationId xmlns:p14="http://schemas.microsoft.com/office/powerpoint/2010/main" val="382835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16373" y="644202"/>
            <a:ext cx="5130727" cy="621989"/>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Irregular Inflectional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650016" y="1710263"/>
            <a:ext cx="9345010"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Refers to those inflections which does not follow a standard pattern</a:t>
            </a:r>
          </a:p>
          <a:p>
            <a:r>
              <a:rPr lang="en-US" sz="2000" dirty="0" err="1"/>
              <a:t>Eg.</a:t>
            </a:r>
            <a:r>
              <a:rPr lang="en-US" sz="2000" dirty="0"/>
              <a:t> </a:t>
            </a:r>
          </a:p>
          <a:p>
            <a:r>
              <a:rPr lang="en-US" sz="2000" dirty="0" err="1"/>
              <a:t>Wife+s</a:t>
            </a:r>
            <a:r>
              <a:rPr lang="en-US" sz="2000" dirty="0"/>
              <a:t> - &gt;  Wives</a:t>
            </a:r>
          </a:p>
          <a:p>
            <a:r>
              <a:rPr lang="en-US" sz="2000" dirty="0" err="1"/>
              <a:t>Child+s</a:t>
            </a:r>
            <a:r>
              <a:rPr lang="en-US" sz="2000" dirty="0"/>
              <a:t>  -&gt;  Children</a:t>
            </a:r>
          </a:p>
          <a:p>
            <a:r>
              <a:rPr lang="en-US" sz="2000" dirty="0" err="1"/>
              <a:t>Mouse+s</a:t>
            </a:r>
            <a:r>
              <a:rPr lang="en-US" sz="2000" dirty="0"/>
              <a:t>   -&gt;   Mice</a:t>
            </a:r>
          </a:p>
          <a:p>
            <a:endParaRPr lang="en-US" sz="2000" dirty="0"/>
          </a:p>
        </p:txBody>
      </p:sp>
    </p:spTree>
    <p:extLst>
      <p:ext uri="{BB962C8B-B14F-4D97-AF65-F5344CB8AC3E}">
        <p14:creationId xmlns:p14="http://schemas.microsoft.com/office/powerpoint/2010/main" val="112885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85426" y="1415056"/>
            <a:ext cx="8394788"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Completely change the morpheme</a:t>
            </a:r>
          </a:p>
          <a:p>
            <a:endParaRPr lang="en-US" sz="2000" dirty="0"/>
          </a:p>
          <a:p>
            <a:pPr marL="0" indent="0">
              <a:buNone/>
            </a:pPr>
            <a:endParaRPr lang="en-US" sz="2000" dirty="0"/>
          </a:p>
          <a:p>
            <a:r>
              <a:rPr lang="en-US" sz="2000" dirty="0"/>
              <a:t>Occurrence of phonemically unrelated morpheme </a:t>
            </a:r>
          </a:p>
          <a:p>
            <a:endParaRPr lang="en-US" sz="2000" dirty="0"/>
          </a:p>
          <a:p>
            <a:r>
              <a:rPr lang="en-US" sz="2000" dirty="0" err="1"/>
              <a:t>Eg.</a:t>
            </a:r>
            <a:endParaRPr lang="en-US" sz="2000" dirty="0"/>
          </a:p>
          <a:p>
            <a:r>
              <a:rPr lang="en-US" sz="2000" dirty="0" err="1"/>
              <a:t>Go+ed</a:t>
            </a:r>
            <a:r>
              <a:rPr lang="en-US" sz="2000" dirty="0"/>
              <a:t>-&gt;Went</a:t>
            </a:r>
          </a:p>
          <a:p>
            <a:r>
              <a:rPr lang="en-US" sz="2000" dirty="0" err="1"/>
              <a:t>Good+er</a:t>
            </a:r>
            <a:r>
              <a:rPr lang="en-US" sz="2000" dirty="0"/>
              <a:t>-&gt;Better</a:t>
            </a:r>
          </a:p>
          <a:p>
            <a:r>
              <a:rPr lang="en-US" sz="2000" dirty="0" err="1"/>
              <a:t>am+ed</a:t>
            </a:r>
            <a:r>
              <a:rPr lang="en-US" sz="2000" dirty="0"/>
              <a:t>-&gt;was</a:t>
            </a:r>
          </a:p>
        </p:txBody>
      </p:sp>
      <p:sp>
        <p:nvSpPr>
          <p:cNvPr id="10" name="Title 2">
            <a:extLst>
              <a:ext uri="{FF2B5EF4-FFF2-40B4-BE49-F238E27FC236}">
                <a16:creationId xmlns:a16="http://schemas.microsoft.com/office/drawing/2014/main" id="{17A0D8E8-6FC7-4050-AACD-B9A6C1F7CAAC}"/>
              </a:ext>
            </a:extLst>
          </p:cNvPr>
          <p:cNvSpPr txBox="1">
            <a:spLocks/>
          </p:cNvSpPr>
          <p:nvPr/>
        </p:nvSpPr>
        <p:spPr>
          <a:xfrm>
            <a:off x="403849" y="544613"/>
            <a:ext cx="5432962" cy="621989"/>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Suppletion Inflectional </a:t>
            </a:r>
            <a:r>
              <a:rPr lang="en-US" b="1" dirty="0"/>
              <a:t> Morpheme</a:t>
            </a:r>
          </a:p>
        </p:txBody>
      </p:sp>
    </p:spTree>
    <p:extLst>
      <p:ext uri="{BB962C8B-B14F-4D97-AF65-F5344CB8AC3E}">
        <p14:creationId xmlns:p14="http://schemas.microsoft.com/office/powerpoint/2010/main" val="353024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1BEE-0D32-413F-A785-6701C1F08589}"/>
              </a:ext>
            </a:extLst>
          </p:cNvPr>
          <p:cNvSpPr>
            <a:spLocks noGrp="1"/>
          </p:cNvSpPr>
          <p:nvPr>
            <p:ph type="title"/>
          </p:nvPr>
        </p:nvSpPr>
        <p:spPr/>
        <p:txBody>
          <a:bodyPr>
            <a:normAutofit/>
          </a:bodyPr>
          <a:lstStyle/>
          <a:p>
            <a:r>
              <a:rPr lang="en-US" sz="3200" b="1" dirty="0"/>
              <a:t>Identify Inflectional or Derivational Morphology</a:t>
            </a:r>
          </a:p>
        </p:txBody>
      </p:sp>
      <p:sp>
        <p:nvSpPr>
          <p:cNvPr id="3" name="Content Placeholder 2">
            <a:extLst>
              <a:ext uri="{FF2B5EF4-FFF2-40B4-BE49-F238E27FC236}">
                <a16:creationId xmlns:a16="http://schemas.microsoft.com/office/drawing/2014/main" id="{1DFA52AA-1F00-4C67-BD98-1BE06165EFD5}"/>
              </a:ext>
            </a:extLst>
          </p:cNvPr>
          <p:cNvSpPr>
            <a:spLocks noGrp="1"/>
          </p:cNvSpPr>
          <p:nvPr>
            <p:ph sz="half" idx="1"/>
          </p:nvPr>
        </p:nvSpPr>
        <p:spPr>
          <a:xfrm>
            <a:off x="1066799" y="2103120"/>
            <a:ext cx="5774871" cy="3749040"/>
          </a:xfrm>
        </p:spPr>
        <p:txBody>
          <a:bodyPr>
            <a:normAutofit/>
          </a:bodyPr>
          <a:lstStyle/>
          <a:p>
            <a:r>
              <a:rPr lang="en-US" sz="2800" dirty="0"/>
              <a:t>I </a:t>
            </a:r>
            <a:r>
              <a:rPr lang="en-US" sz="2800" b="1" dirty="0"/>
              <a:t>jumped</a:t>
            </a:r>
            <a:r>
              <a:rPr lang="en-US" sz="2800" dirty="0"/>
              <a:t> into the puddle this morning</a:t>
            </a:r>
          </a:p>
          <a:p>
            <a:r>
              <a:rPr lang="en-US" sz="2800" dirty="0"/>
              <a:t>This is </a:t>
            </a:r>
            <a:r>
              <a:rPr lang="en-US" sz="2800" b="1" dirty="0"/>
              <a:t>unbelievable</a:t>
            </a:r>
          </a:p>
          <a:p>
            <a:r>
              <a:rPr lang="en-US" sz="2800" dirty="0"/>
              <a:t>I have </a:t>
            </a:r>
            <a:r>
              <a:rPr lang="en-US" sz="2800" b="1" dirty="0"/>
              <a:t>john’s</a:t>
            </a:r>
            <a:r>
              <a:rPr lang="en-US" sz="2800" dirty="0"/>
              <a:t> umbrella</a:t>
            </a:r>
          </a:p>
          <a:p>
            <a:r>
              <a:rPr lang="en-US" sz="2800" dirty="0"/>
              <a:t>Emma </a:t>
            </a:r>
            <a:r>
              <a:rPr lang="en-US" sz="2800" b="1" dirty="0"/>
              <a:t>goes</a:t>
            </a:r>
            <a:r>
              <a:rPr lang="en-US" sz="2800" dirty="0"/>
              <a:t> to school</a:t>
            </a:r>
          </a:p>
          <a:p>
            <a:r>
              <a:rPr lang="en-US" sz="2800" dirty="0"/>
              <a:t>She is working </a:t>
            </a:r>
            <a:r>
              <a:rPr lang="en-US" sz="2800" b="1" dirty="0"/>
              <a:t>carelessly</a:t>
            </a:r>
          </a:p>
        </p:txBody>
      </p:sp>
    </p:spTree>
    <p:extLst>
      <p:ext uri="{BB962C8B-B14F-4D97-AF65-F5344CB8AC3E}">
        <p14:creationId xmlns:p14="http://schemas.microsoft.com/office/powerpoint/2010/main" val="96408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1BEE-0D32-413F-A785-6701C1F08589}"/>
              </a:ext>
            </a:extLst>
          </p:cNvPr>
          <p:cNvSpPr>
            <a:spLocks noGrp="1"/>
          </p:cNvSpPr>
          <p:nvPr>
            <p:ph type="title"/>
          </p:nvPr>
        </p:nvSpPr>
        <p:spPr/>
        <p:txBody>
          <a:bodyPr>
            <a:normAutofit/>
          </a:bodyPr>
          <a:lstStyle/>
          <a:p>
            <a:r>
              <a:rPr lang="en-US" sz="3200" b="1" dirty="0"/>
              <a:t>Identify Inflectional or Derivational Morphology</a:t>
            </a:r>
          </a:p>
        </p:txBody>
      </p:sp>
      <p:sp>
        <p:nvSpPr>
          <p:cNvPr id="3" name="Content Placeholder 2">
            <a:extLst>
              <a:ext uri="{FF2B5EF4-FFF2-40B4-BE49-F238E27FC236}">
                <a16:creationId xmlns:a16="http://schemas.microsoft.com/office/drawing/2014/main" id="{1DFA52AA-1F00-4C67-BD98-1BE06165EFD5}"/>
              </a:ext>
            </a:extLst>
          </p:cNvPr>
          <p:cNvSpPr>
            <a:spLocks noGrp="1"/>
          </p:cNvSpPr>
          <p:nvPr>
            <p:ph sz="half" idx="1"/>
          </p:nvPr>
        </p:nvSpPr>
        <p:spPr>
          <a:xfrm>
            <a:off x="1066799" y="2103120"/>
            <a:ext cx="5774871" cy="3749040"/>
          </a:xfrm>
        </p:spPr>
        <p:txBody>
          <a:bodyPr>
            <a:normAutofit/>
          </a:bodyPr>
          <a:lstStyle/>
          <a:p>
            <a:r>
              <a:rPr lang="en-US" sz="2800" dirty="0"/>
              <a:t>I </a:t>
            </a:r>
            <a:r>
              <a:rPr lang="en-US" sz="2800" b="1" dirty="0"/>
              <a:t>jumped</a:t>
            </a:r>
            <a:r>
              <a:rPr lang="en-US" sz="2800" dirty="0"/>
              <a:t> into the puddle this morning</a:t>
            </a:r>
          </a:p>
          <a:p>
            <a:r>
              <a:rPr lang="en-US" sz="2800" dirty="0"/>
              <a:t>This is </a:t>
            </a:r>
            <a:r>
              <a:rPr lang="en-US" sz="2800" b="1" dirty="0"/>
              <a:t>unbelievable</a:t>
            </a:r>
          </a:p>
          <a:p>
            <a:r>
              <a:rPr lang="en-US" sz="2800" dirty="0"/>
              <a:t>I have </a:t>
            </a:r>
            <a:r>
              <a:rPr lang="en-US" sz="2800" b="1" dirty="0"/>
              <a:t>john’s</a:t>
            </a:r>
            <a:r>
              <a:rPr lang="en-US" sz="2800" dirty="0"/>
              <a:t> umbrella</a:t>
            </a:r>
          </a:p>
          <a:p>
            <a:r>
              <a:rPr lang="en-US" sz="2800" dirty="0"/>
              <a:t>Emma </a:t>
            </a:r>
            <a:r>
              <a:rPr lang="en-US" sz="2800" b="1" dirty="0"/>
              <a:t>goes</a:t>
            </a:r>
            <a:r>
              <a:rPr lang="en-US" sz="2800" dirty="0"/>
              <a:t> to school</a:t>
            </a:r>
          </a:p>
          <a:p>
            <a:r>
              <a:rPr lang="en-US" sz="2800" dirty="0"/>
              <a:t>She is working </a:t>
            </a:r>
            <a:r>
              <a:rPr lang="en-US" sz="2800" b="1" dirty="0"/>
              <a:t>carelessly</a:t>
            </a:r>
          </a:p>
        </p:txBody>
      </p:sp>
      <p:sp>
        <p:nvSpPr>
          <p:cNvPr id="4" name="Content Placeholder 3">
            <a:extLst>
              <a:ext uri="{FF2B5EF4-FFF2-40B4-BE49-F238E27FC236}">
                <a16:creationId xmlns:a16="http://schemas.microsoft.com/office/drawing/2014/main" id="{A170B97A-A192-4F1E-9FEC-637F78239F38}"/>
              </a:ext>
            </a:extLst>
          </p:cNvPr>
          <p:cNvSpPr>
            <a:spLocks noGrp="1"/>
          </p:cNvSpPr>
          <p:nvPr>
            <p:ph sz="half" idx="2"/>
          </p:nvPr>
        </p:nvSpPr>
        <p:spPr>
          <a:xfrm>
            <a:off x="6172200" y="2103120"/>
            <a:ext cx="5181600" cy="4351338"/>
          </a:xfrm>
        </p:spPr>
        <p:txBody>
          <a:bodyPr>
            <a:normAutofit/>
          </a:bodyPr>
          <a:lstStyle/>
          <a:p>
            <a:r>
              <a:rPr lang="en-US" b="1" dirty="0"/>
              <a:t>Inflectional Morphology</a:t>
            </a:r>
          </a:p>
          <a:p>
            <a:pPr marL="0" indent="0">
              <a:buNone/>
            </a:pPr>
            <a:endParaRPr lang="en-US" sz="1100" b="1" dirty="0"/>
          </a:p>
          <a:p>
            <a:r>
              <a:rPr lang="en-US" b="1" dirty="0"/>
              <a:t>Derivational Morphology</a:t>
            </a:r>
          </a:p>
          <a:p>
            <a:endParaRPr lang="en-US" sz="800" b="1" dirty="0"/>
          </a:p>
          <a:p>
            <a:r>
              <a:rPr lang="en-US" b="1" dirty="0"/>
              <a:t>Inflectional Morphology</a:t>
            </a:r>
          </a:p>
          <a:p>
            <a:endParaRPr lang="en-US" sz="800" b="1" dirty="0"/>
          </a:p>
          <a:p>
            <a:r>
              <a:rPr lang="en-US" b="1" dirty="0"/>
              <a:t>Inflectional Morphology</a:t>
            </a:r>
          </a:p>
          <a:p>
            <a:endParaRPr lang="en-US" sz="200" b="1" dirty="0"/>
          </a:p>
          <a:p>
            <a:r>
              <a:rPr lang="en-US" b="1" dirty="0"/>
              <a:t>Derivational Morphology</a:t>
            </a:r>
          </a:p>
        </p:txBody>
      </p:sp>
    </p:spTree>
    <p:extLst>
      <p:ext uri="{BB962C8B-B14F-4D97-AF65-F5344CB8AC3E}">
        <p14:creationId xmlns:p14="http://schemas.microsoft.com/office/powerpoint/2010/main" val="193653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E1EC1F2-4DA8-4C6C-BBDE-5AD85B7BD588}"/>
              </a:ext>
            </a:extLst>
          </p:cNvPr>
          <p:cNvSpPr>
            <a:spLocks noGrp="1"/>
          </p:cNvSpPr>
          <p:nvPr>
            <p:ph sz="half" idx="2"/>
          </p:nvPr>
        </p:nvSpPr>
        <p:spPr/>
        <p:txBody>
          <a:bodyPr/>
          <a:lstStyle/>
          <a:p>
            <a:endParaRPr lang="en-US"/>
          </a:p>
        </p:txBody>
      </p:sp>
      <p:pic>
        <p:nvPicPr>
          <p:cNvPr id="1026" name="Picture 2" descr="PPT - Derivational morphemes PowerPoint Presentation, free download -  ID:4619478">
            <a:extLst>
              <a:ext uri="{FF2B5EF4-FFF2-40B4-BE49-F238E27FC236}">
                <a16:creationId xmlns:a16="http://schemas.microsoft.com/office/drawing/2014/main" id="{57C22797-5ED7-4B96-8ACF-3E406BB25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9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9181-FCC6-4046-A005-8A71785178A0}"/>
              </a:ext>
            </a:extLst>
          </p:cNvPr>
          <p:cNvSpPr>
            <a:spLocks noGrp="1"/>
          </p:cNvSpPr>
          <p:nvPr>
            <p:ph type="title"/>
          </p:nvPr>
        </p:nvSpPr>
        <p:spPr/>
        <p:txBody>
          <a:bodyPr/>
          <a:lstStyle/>
          <a:p>
            <a:r>
              <a:rPr lang="en-US" b="1" dirty="0"/>
              <a:t>Morphemes</a:t>
            </a:r>
            <a:endParaRPr lang="en-US" dirty="0"/>
          </a:p>
        </p:txBody>
      </p:sp>
      <p:sp>
        <p:nvSpPr>
          <p:cNvPr id="3" name="Content Placeholder 2">
            <a:extLst>
              <a:ext uri="{FF2B5EF4-FFF2-40B4-BE49-F238E27FC236}">
                <a16:creationId xmlns:a16="http://schemas.microsoft.com/office/drawing/2014/main" id="{B833116E-CD05-4772-B236-53FDB3928AE2}"/>
              </a:ext>
            </a:extLst>
          </p:cNvPr>
          <p:cNvSpPr>
            <a:spLocks noGrp="1"/>
          </p:cNvSpPr>
          <p:nvPr>
            <p:ph idx="1"/>
          </p:nvPr>
        </p:nvSpPr>
        <p:spPr>
          <a:xfrm>
            <a:off x="859917" y="2332399"/>
            <a:ext cx="10158150" cy="4924044"/>
          </a:xfrm>
        </p:spPr>
        <p:txBody>
          <a:bodyPr>
            <a:normAutofit/>
          </a:bodyPr>
          <a:lstStyle/>
          <a:p>
            <a:r>
              <a:rPr lang="en-US" sz="3200" dirty="0"/>
              <a:t>words are built from smaller meaningful grammatical units called </a:t>
            </a:r>
            <a:r>
              <a:rPr lang="en-US" sz="3200" b="1" dirty="0"/>
              <a:t>morphemes</a:t>
            </a:r>
            <a:r>
              <a:rPr lang="en-US" sz="3200" dirty="0"/>
              <a:t>.</a:t>
            </a:r>
          </a:p>
          <a:p>
            <a:r>
              <a:rPr lang="en-US" sz="2400" b="1" dirty="0"/>
              <a:t>dogs</a:t>
            </a:r>
          </a:p>
          <a:p>
            <a:r>
              <a:rPr lang="en-US" sz="2400" b="1" dirty="0"/>
              <a:t>2 morphemes, ‘dog’ and ‘s’</a:t>
            </a:r>
          </a:p>
          <a:p>
            <a:r>
              <a:rPr lang="en-US" sz="2400" b="1" dirty="0"/>
              <a:t>‘s’ is a plural marker on nouns</a:t>
            </a:r>
          </a:p>
          <a:p>
            <a:endParaRPr lang="en-US" dirty="0"/>
          </a:p>
        </p:txBody>
      </p:sp>
    </p:spTree>
    <p:extLst>
      <p:ext uri="{BB962C8B-B14F-4D97-AF65-F5344CB8AC3E}">
        <p14:creationId xmlns:p14="http://schemas.microsoft.com/office/powerpoint/2010/main" val="32694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3454807" y="2384834"/>
            <a:ext cx="6679191" cy="2255520"/>
          </a:xfrm>
        </p:spPr>
        <p:txBody>
          <a:bodyPr/>
          <a:lstStyle/>
          <a:p>
            <a:pPr eaLnBrk="1" hangingPunct="1">
              <a:buFont typeface="Times" charset="0"/>
              <a:buNone/>
            </a:pPr>
            <a:r>
              <a:rPr lang="en-US" sz="4800" dirty="0">
                <a:solidFill>
                  <a:srgbClr val="A4001D"/>
                </a:solidFill>
                <a:latin typeface="Calibri"/>
                <a:ea typeface="ＭＳ Ｐゴシック" charset="0"/>
                <a:cs typeface="Calibri"/>
              </a:rPr>
              <a:t>Regular Expressions</a:t>
            </a:r>
          </a:p>
        </p:txBody>
      </p:sp>
    </p:spTree>
    <p:extLst>
      <p:ext uri="{BB962C8B-B14F-4D97-AF65-F5344CB8AC3E}">
        <p14:creationId xmlns:p14="http://schemas.microsoft.com/office/powerpoint/2010/main" val="1575816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6D1CFA-107E-C3A3-45AD-CF62C27E974D}"/>
              </a:ext>
            </a:extLst>
          </p:cNvPr>
          <p:cNvSpPr txBox="1"/>
          <p:nvPr/>
        </p:nvSpPr>
        <p:spPr>
          <a:xfrm>
            <a:off x="1364511" y="2870790"/>
            <a:ext cx="1097811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FF0000"/>
                </a:solidFill>
                <a:cs typeface="Calibri"/>
              </a:rPr>
              <a:t>Some Questions on Regular Expression.....</a:t>
            </a:r>
            <a:endParaRPr lang="en-US" sz="4400" b="1" dirty="0">
              <a:solidFill>
                <a:srgbClr val="000000"/>
              </a:solidFill>
              <a:cs typeface="Calibri" panose="020F0502020204030204"/>
            </a:endParaRPr>
          </a:p>
        </p:txBody>
      </p:sp>
    </p:spTree>
    <p:extLst>
      <p:ext uri="{BB962C8B-B14F-4D97-AF65-F5344CB8AC3E}">
        <p14:creationId xmlns:p14="http://schemas.microsoft.com/office/powerpoint/2010/main" val="3655001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2FC367-F988-7B81-EB71-3DF4119965FB}"/>
              </a:ext>
            </a:extLst>
          </p:cNvPr>
          <p:cNvSpPr txBox="1"/>
          <p:nvPr/>
        </p:nvSpPr>
        <p:spPr>
          <a:xfrm>
            <a:off x="567069" y="336697"/>
            <a:ext cx="8160487"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What is Regular Expression?</a:t>
            </a: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ea typeface="+mn-lt"/>
                <a:cs typeface="+mn-lt"/>
              </a:rPr>
              <a:t>What does the command </a:t>
            </a:r>
            <a:r>
              <a:rPr lang="en-US" b="1" dirty="0" err="1">
                <a:ea typeface="+mn-lt"/>
                <a:cs typeface="+mn-lt"/>
              </a:rPr>
              <a:t>ab+c</a:t>
            </a:r>
            <a:r>
              <a:rPr lang="en-US" b="1" dirty="0">
                <a:ea typeface="+mn-lt"/>
                <a:cs typeface="+mn-lt"/>
              </a:rPr>
              <a:t> search for?</a:t>
            </a:r>
            <a:endParaRPr lang="en-US" dirty="0">
              <a:cs typeface="Calibri"/>
            </a:endParaRPr>
          </a:p>
          <a:p>
            <a:pPr marL="285750" indent="-285750">
              <a:buFont typeface="Arial"/>
              <a:buChar char="•"/>
            </a:pPr>
            <a:r>
              <a:rPr lang="en-US" dirty="0">
                <a:ea typeface="+mn-lt"/>
                <a:cs typeface="+mn-lt"/>
              </a:rPr>
              <a:t> </a:t>
            </a:r>
            <a:r>
              <a:rPr lang="en-US" dirty="0" err="1">
                <a:ea typeface="+mn-lt"/>
                <a:cs typeface="+mn-lt"/>
              </a:rPr>
              <a:t>ac,abc,abbc</a:t>
            </a:r>
            <a:r>
              <a:rPr lang="en-US" dirty="0">
                <a:ea typeface="+mn-lt"/>
                <a:cs typeface="+mn-lt"/>
              </a:rPr>
              <a:t>, and so on</a:t>
            </a:r>
            <a:endParaRPr lang="en-US" dirty="0">
              <a:cs typeface="Calibri" panose="020F0502020204030204"/>
            </a:endParaRPr>
          </a:p>
          <a:p>
            <a:pPr marL="285750" indent="-285750">
              <a:buFont typeface="Arial"/>
              <a:buChar char="•"/>
            </a:pPr>
            <a:r>
              <a:rPr lang="en-US" dirty="0">
                <a:ea typeface="+mn-lt"/>
                <a:cs typeface="+mn-lt"/>
              </a:rPr>
              <a:t> </a:t>
            </a:r>
            <a:r>
              <a:rPr lang="en-US" dirty="0" err="1">
                <a:ea typeface="+mn-lt"/>
                <a:cs typeface="+mn-lt"/>
              </a:rPr>
              <a:t>ab,abc,abcc</a:t>
            </a:r>
            <a:r>
              <a:rPr lang="en-US" dirty="0">
                <a:ea typeface="+mn-lt"/>
                <a:cs typeface="+mn-lt"/>
              </a:rPr>
              <a:t> and so on</a:t>
            </a:r>
            <a:endParaRPr lang="en-US" dirty="0">
              <a:cs typeface="Calibri" panose="020F0502020204030204"/>
            </a:endParaRPr>
          </a:p>
          <a:p>
            <a:pPr marL="285750" indent="-285750">
              <a:buFont typeface="Arial"/>
              <a:buChar char="•"/>
            </a:pPr>
            <a:r>
              <a:rPr lang="en-US" b="1" dirty="0">
                <a:ea typeface="+mn-lt"/>
                <a:cs typeface="+mn-lt"/>
              </a:rPr>
              <a:t> </a:t>
            </a:r>
            <a:r>
              <a:rPr lang="en-US" dirty="0" err="1">
                <a:ea typeface="+mn-lt"/>
                <a:cs typeface="+mn-lt"/>
              </a:rPr>
              <a:t>abc,abbc,abbbc</a:t>
            </a:r>
            <a:r>
              <a:rPr lang="en-US" dirty="0">
                <a:ea typeface="+mn-lt"/>
                <a:cs typeface="+mn-lt"/>
              </a:rPr>
              <a:t> and so on</a:t>
            </a:r>
            <a:endParaRPr lang="en-US" dirty="0">
              <a:cs typeface="Calibri" panose="020F0502020204030204"/>
            </a:endParaRPr>
          </a:p>
          <a:p>
            <a:pPr marL="285750" indent="-285750">
              <a:buFont typeface="Arial"/>
              <a:buChar char="•"/>
            </a:pPr>
            <a:r>
              <a:rPr lang="en-US" dirty="0">
                <a:ea typeface="+mn-lt"/>
                <a:cs typeface="+mn-lt"/>
              </a:rPr>
              <a:t> None of the above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b="1" dirty="0">
                <a:ea typeface="+mn-lt"/>
                <a:cs typeface="+mn-lt"/>
              </a:rPr>
              <a:t>The number of matches does the command a{1,3} give with the string </a:t>
            </a:r>
            <a:r>
              <a:rPr lang="en-US" b="1" dirty="0" err="1">
                <a:ea typeface="+mn-lt"/>
                <a:cs typeface="+mn-lt"/>
              </a:rPr>
              <a:t>aabbaaaa</a:t>
            </a:r>
            <a:r>
              <a:rPr lang="en-US" b="1" dirty="0">
                <a:ea typeface="+mn-lt"/>
                <a:cs typeface="+mn-lt"/>
              </a:rPr>
              <a:t>?</a:t>
            </a:r>
            <a:endParaRPr lang="en-US" b="1">
              <a:cs typeface="Calibri" panose="020F0502020204030204"/>
            </a:endParaRPr>
          </a:p>
          <a:p>
            <a:pPr marL="285750" indent="-285750">
              <a:buFont typeface="Arial"/>
              <a:buChar char="•"/>
            </a:pPr>
            <a:r>
              <a:rPr lang="en-US" b="1" dirty="0">
                <a:ea typeface="+mn-lt"/>
                <a:cs typeface="+mn-lt"/>
              </a:rPr>
              <a:t> 3</a:t>
            </a:r>
            <a:endParaRPr lang="en-US" b="1">
              <a:cs typeface="Calibri"/>
            </a:endParaRPr>
          </a:p>
          <a:p>
            <a:pPr marL="285750" indent="-285750">
              <a:buFont typeface="Arial"/>
              <a:buChar char="•"/>
            </a:pPr>
            <a:r>
              <a:rPr lang="en-US" b="1" dirty="0">
                <a:ea typeface="+mn-lt"/>
                <a:cs typeface="+mn-lt"/>
              </a:rPr>
              <a:t> 2</a:t>
            </a:r>
            <a:endParaRPr lang="en-US" b="1">
              <a:cs typeface="Calibri"/>
            </a:endParaRPr>
          </a:p>
          <a:p>
            <a:pPr marL="285750" indent="-285750">
              <a:buFont typeface="Arial"/>
              <a:buChar char="•"/>
            </a:pPr>
            <a:r>
              <a:rPr lang="en-US" b="1" dirty="0">
                <a:ea typeface="+mn-lt"/>
                <a:cs typeface="+mn-lt"/>
              </a:rPr>
              <a:t> 1</a:t>
            </a:r>
            <a:endParaRPr lang="en-US" b="1">
              <a:cs typeface="Calibri"/>
            </a:endParaRPr>
          </a:p>
          <a:p>
            <a:pPr marL="285750" indent="-285750">
              <a:buFont typeface="Arial"/>
              <a:buChar char="•"/>
            </a:pPr>
            <a:r>
              <a:rPr lang="en-US" b="1" dirty="0">
                <a:ea typeface="+mn-lt"/>
                <a:cs typeface="+mn-lt"/>
              </a:rPr>
              <a:t> 4</a:t>
            </a:r>
            <a:endParaRPr lang="en-US" b="1" dirty="0">
              <a:cs typeface="Calibri" panose="020F0502020204030204"/>
            </a:endParaRPr>
          </a:p>
          <a:p>
            <a:pPr algn="ctr"/>
            <a:br>
              <a:rPr lang="en-US" dirty="0"/>
            </a:br>
            <a:endParaRPr lang="en-US" dirty="0"/>
          </a:p>
          <a:p>
            <a:endParaRPr lang="en-US" dirty="0">
              <a:cs typeface="Calibri"/>
            </a:endParaRPr>
          </a:p>
          <a:p>
            <a:endParaRPr lang="en-US" dirty="0">
              <a:cs typeface="Calibri"/>
            </a:endParaRPr>
          </a:p>
        </p:txBody>
      </p:sp>
    </p:spTree>
    <p:extLst>
      <p:ext uri="{BB962C8B-B14F-4D97-AF65-F5344CB8AC3E}">
        <p14:creationId xmlns:p14="http://schemas.microsoft.com/office/powerpoint/2010/main" val="1427563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6A861A-DC12-005F-4CC2-129AC79A8D02}"/>
              </a:ext>
            </a:extLst>
          </p:cNvPr>
          <p:cNvSpPr txBox="1"/>
          <p:nvPr/>
        </p:nvSpPr>
        <p:spPr>
          <a:xfrm>
            <a:off x="400493" y="418214"/>
            <a:ext cx="7970873"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Georgia"/>
              </a:rPr>
              <a:t>What is the output of the below code?</a:t>
            </a:r>
            <a:endParaRPr lang="en-US"/>
          </a:p>
          <a:p>
            <a:r>
              <a:rPr lang="en-US" b="1" dirty="0">
                <a:latin typeface="Georgia"/>
              </a:rPr>
              <a:t>print(</a:t>
            </a:r>
            <a:r>
              <a:rPr lang="en-US" b="1" dirty="0" err="1">
                <a:latin typeface="Georgia"/>
              </a:rPr>
              <a:t>re.match</a:t>
            </a:r>
            <a:r>
              <a:rPr lang="en-US" b="1" dirty="0">
                <a:latin typeface="Georgia"/>
              </a:rPr>
              <a:t>(‘</a:t>
            </a:r>
            <a:r>
              <a:rPr lang="en-US" b="1" dirty="0" err="1">
                <a:latin typeface="Georgia"/>
              </a:rPr>
              <a:t>On’,”one</a:t>
            </a:r>
            <a:r>
              <a:rPr lang="en-US" b="1" dirty="0">
                <a:latin typeface="Georgia"/>
              </a:rPr>
              <a:t>”))</a:t>
            </a:r>
          </a:p>
          <a:p>
            <a:endParaRPr lang="en-US" b="1" dirty="0">
              <a:latin typeface="Georgia"/>
            </a:endParaRPr>
          </a:p>
          <a:p>
            <a:pPr marL="285750" indent="-285750">
              <a:buFont typeface="Arial"/>
              <a:buChar char="•"/>
            </a:pPr>
            <a:r>
              <a:rPr lang="en-US" b="1" dirty="0">
                <a:ea typeface="+mn-lt"/>
                <a:cs typeface="+mn-lt"/>
              </a:rPr>
              <a:t> 'e'</a:t>
            </a:r>
            <a:endParaRPr lang="en-US" b="1">
              <a:cs typeface="Calibri"/>
            </a:endParaRPr>
          </a:p>
          <a:p>
            <a:pPr marL="285750" indent="-285750">
              <a:buFont typeface="Arial"/>
              <a:buChar char="•"/>
            </a:pPr>
            <a:r>
              <a:rPr lang="en-US" b="1" dirty="0">
                <a:ea typeface="+mn-lt"/>
                <a:cs typeface="+mn-lt"/>
              </a:rPr>
              <a:t> Match Object</a:t>
            </a:r>
            <a:endParaRPr lang="en-US" b="1">
              <a:cs typeface="Calibri"/>
            </a:endParaRPr>
          </a:p>
          <a:p>
            <a:pPr marL="285750" indent="-285750">
              <a:buFont typeface="Arial"/>
              <a:buChar char="•"/>
            </a:pPr>
            <a:r>
              <a:rPr lang="en-US" b="1" dirty="0">
                <a:ea typeface="+mn-lt"/>
                <a:cs typeface="+mn-lt"/>
              </a:rPr>
              <a:t> ‘n’</a:t>
            </a:r>
            <a:endParaRPr lang="en-US" b="1">
              <a:cs typeface="Calibri"/>
            </a:endParaRPr>
          </a:p>
          <a:p>
            <a:pPr marL="285750" indent="-285750">
              <a:buFont typeface="Arial"/>
              <a:buChar char="•"/>
            </a:pPr>
            <a:r>
              <a:rPr lang="en-US" b="1" dirty="0">
                <a:ea typeface="+mn-lt"/>
                <a:cs typeface="+mn-lt"/>
              </a:rPr>
              <a:t> None</a:t>
            </a:r>
            <a:endParaRPr lang="en-US" b="1" dirty="0">
              <a:cs typeface="Calibri"/>
            </a:endParaRPr>
          </a:p>
          <a:p>
            <a:pPr marL="285750" indent="-285750">
              <a:buFont typeface="Arial"/>
              <a:buChar char="•"/>
            </a:pPr>
            <a:endParaRPr lang="en-US" b="1" dirty="0">
              <a:solidFill>
                <a:srgbClr val="000000"/>
              </a:solidFill>
              <a:latin typeface="Calibri" panose="020F0502020204030204"/>
              <a:cs typeface="Calibri" panose="020F0502020204030204"/>
            </a:endParaRPr>
          </a:p>
          <a:p>
            <a:endParaRPr lang="en-US" b="1" dirty="0">
              <a:solidFill>
                <a:srgbClr val="000000"/>
              </a:solidFill>
              <a:latin typeface="Calibri" panose="020F0502020204030204"/>
              <a:cs typeface="Calibri" panose="020F0502020204030204"/>
            </a:endParaRPr>
          </a:p>
          <a:p>
            <a:pPr marL="285750" indent="-285750">
              <a:buFont typeface="Arial"/>
              <a:buChar char="•"/>
            </a:pPr>
            <a:r>
              <a:rPr lang="en-US" b="1" dirty="0">
                <a:ea typeface="+mn-lt"/>
                <a:cs typeface="+mn-lt"/>
              </a:rPr>
              <a:t>What does the sequence \D finds the match?</a:t>
            </a:r>
            <a:endParaRPr lang="en-US" dirty="0"/>
          </a:p>
          <a:p>
            <a:r>
              <a:rPr lang="en-US" dirty="0">
                <a:ea typeface="+mn-lt"/>
                <a:cs typeface="+mn-lt"/>
              </a:rPr>
              <a:t> Decimal digits</a:t>
            </a:r>
            <a:endParaRPr lang="en-US" dirty="0"/>
          </a:p>
          <a:p>
            <a:r>
              <a:rPr lang="en-US" dirty="0">
                <a:ea typeface="+mn-lt"/>
                <a:cs typeface="+mn-lt"/>
              </a:rPr>
              <a:t> Non-decimal digits</a:t>
            </a:r>
            <a:endParaRPr lang="en-US" dirty="0"/>
          </a:p>
          <a:p>
            <a:r>
              <a:rPr lang="en-US" dirty="0">
                <a:ea typeface="+mn-lt"/>
                <a:cs typeface="+mn-lt"/>
              </a:rPr>
              <a:t> Division</a:t>
            </a:r>
            <a:endParaRPr lang="en-US" dirty="0"/>
          </a:p>
          <a:p>
            <a:r>
              <a:rPr lang="en-US" dirty="0">
                <a:ea typeface="+mn-lt"/>
                <a:cs typeface="+mn-lt"/>
              </a:rPr>
              <a:t> None of the above</a:t>
            </a:r>
            <a:endParaRPr lang="en-US" dirty="0"/>
          </a:p>
          <a:p>
            <a:endParaRPr lang="en-US" dirty="0">
              <a:solidFill>
                <a:srgbClr val="666666"/>
              </a:solidFill>
              <a:latin typeface="Georgia"/>
            </a:endParaRPr>
          </a:p>
          <a:p>
            <a:endParaRPr lang="en-US" dirty="0">
              <a:solidFill>
                <a:srgbClr val="666666"/>
              </a:solidFill>
              <a:latin typeface="Georgia"/>
            </a:endParaRPr>
          </a:p>
          <a:p>
            <a:pPr marL="285750" indent="-285750">
              <a:buFont typeface="Arial"/>
              <a:buChar char="•"/>
            </a:pPr>
            <a:r>
              <a:rPr lang="en-US" b="1" dirty="0">
                <a:ea typeface="+mn-lt"/>
                <a:cs typeface="+mn-lt"/>
              </a:rPr>
              <a:t>Which of the following command is used to search a match for 1,2,3,4?</a:t>
            </a:r>
            <a:endParaRPr lang="en-US" dirty="0"/>
          </a:p>
          <a:p>
            <a:endParaRPr lang="en-US"/>
          </a:p>
          <a:p>
            <a:r>
              <a:rPr lang="en-US" dirty="0">
                <a:ea typeface="+mn-lt"/>
                <a:cs typeface="+mn-lt"/>
              </a:rPr>
              <a:t> [1-4]</a:t>
            </a:r>
            <a:endParaRPr lang="en-US" dirty="0"/>
          </a:p>
          <a:p>
            <a:r>
              <a:rPr lang="en-US" dirty="0">
                <a:ea typeface="+mn-lt"/>
                <a:cs typeface="+mn-lt"/>
              </a:rPr>
              <a:t> (1-3)</a:t>
            </a:r>
            <a:endParaRPr lang="en-US" dirty="0"/>
          </a:p>
          <a:p>
            <a:r>
              <a:rPr lang="en-US" dirty="0">
                <a:ea typeface="+mn-lt"/>
                <a:cs typeface="+mn-lt"/>
              </a:rPr>
              <a:t> [1234]</a:t>
            </a:r>
            <a:endParaRPr lang="en-US" dirty="0"/>
          </a:p>
          <a:p>
            <a:r>
              <a:rPr lang="en-US" dirty="0">
                <a:ea typeface="+mn-lt"/>
                <a:cs typeface="+mn-lt"/>
              </a:rPr>
              <a:t> Both a and c</a:t>
            </a:r>
            <a:endParaRPr lang="en-US" dirty="0"/>
          </a:p>
          <a:p>
            <a:endParaRPr lang="en-US" dirty="0">
              <a:solidFill>
                <a:srgbClr val="666666"/>
              </a:solidFill>
              <a:latin typeface="Georgia"/>
            </a:endParaRPr>
          </a:p>
        </p:txBody>
      </p:sp>
    </p:spTree>
    <p:extLst>
      <p:ext uri="{BB962C8B-B14F-4D97-AF65-F5344CB8AC3E}">
        <p14:creationId xmlns:p14="http://schemas.microsoft.com/office/powerpoint/2010/main" val="424388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327AEF-23DF-45A1-4B0A-07F1310B7D3E}"/>
              </a:ext>
            </a:extLst>
          </p:cNvPr>
          <p:cNvSpPr txBox="1"/>
          <p:nvPr/>
        </p:nvSpPr>
        <p:spPr>
          <a:xfrm>
            <a:off x="373911" y="568842"/>
            <a:ext cx="66063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a:latin typeface="Georgia"/>
              </a:rPr>
              <a:t>What is the output of the below code?</a:t>
            </a:r>
          </a:p>
          <a:p>
            <a:r>
              <a:rPr lang="en-US" b="1" dirty="0" err="1">
                <a:ea typeface="+mn-lt"/>
                <a:cs typeface="+mn-lt"/>
              </a:rPr>
              <a:t>re.sub</a:t>
            </a:r>
            <a:r>
              <a:rPr lang="en-US" b="1" dirty="0">
                <a:ea typeface="+mn-lt"/>
                <a:cs typeface="+mn-lt"/>
              </a:rPr>
              <a:t>(‘a’,’u’,’</a:t>
            </a:r>
            <a:r>
              <a:rPr lang="en-US" b="1" dirty="0" err="1">
                <a:ea typeface="+mn-lt"/>
                <a:cs typeface="+mn-lt"/>
              </a:rPr>
              <a:t>aeiou</a:t>
            </a:r>
            <a:r>
              <a:rPr lang="en-US" b="1" dirty="0">
                <a:ea typeface="+mn-lt"/>
                <a:cs typeface="+mn-lt"/>
              </a:rPr>
              <a:t>!’)</a:t>
            </a:r>
            <a:endParaRPr lang="en-US">
              <a:ea typeface="+mn-lt"/>
              <a:cs typeface="+mn-lt"/>
            </a:endParaRPr>
          </a:p>
          <a:p>
            <a:pPr>
              <a:buChar char="•"/>
            </a:pPr>
            <a:r>
              <a:rPr lang="en-US" b="1" dirty="0">
                <a:latin typeface="inherit"/>
              </a:rPr>
              <a:t> </a:t>
            </a:r>
            <a:r>
              <a:rPr lang="en-US" dirty="0">
                <a:latin typeface="inherit"/>
              </a:rPr>
              <a:t>'</a:t>
            </a:r>
            <a:r>
              <a:rPr lang="en-US" dirty="0" err="1">
                <a:latin typeface="inherit"/>
              </a:rPr>
              <a:t>ueiou</a:t>
            </a:r>
            <a:r>
              <a:rPr lang="en-US" dirty="0">
                <a:latin typeface="inherit"/>
              </a:rPr>
              <a:t>!'</a:t>
            </a:r>
          </a:p>
          <a:p>
            <a:pPr>
              <a:buChar char="•"/>
            </a:pPr>
            <a:r>
              <a:rPr lang="en-US" dirty="0">
                <a:latin typeface="Georgia"/>
              </a:rPr>
              <a:t> '</a:t>
            </a:r>
            <a:r>
              <a:rPr lang="en-US" dirty="0" err="1">
                <a:latin typeface="Georgia"/>
              </a:rPr>
              <a:t>eiou</a:t>
            </a:r>
            <a:r>
              <a:rPr lang="en-US" dirty="0">
                <a:latin typeface="Georgia"/>
              </a:rPr>
              <a:t>!'</a:t>
            </a:r>
          </a:p>
          <a:p>
            <a:pPr>
              <a:buChar char="•"/>
            </a:pPr>
            <a:r>
              <a:rPr lang="en-US" dirty="0">
                <a:latin typeface="Georgia"/>
              </a:rPr>
              <a:t> '</a:t>
            </a:r>
            <a:r>
              <a:rPr lang="en-US" dirty="0" err="1">
                <a:latin typeface="Georgia"/>
              </a:rPr>
              <a:t>eio</a:t>
            </a:r>
            <a:r>
              <a:rPr lang="en-US" dirty="0">
                <a:latin typeface="Georgia"/>
              </a:rPr>
              <a:t>!'</a:t>
            </a:r>
          </a:p>
          <a:p>
            <a:pPr>
              <a:buChar char="•"/>
            </a:pPr>
            <a:r>
              <a:rPr lang="en-US" dirty="0">
                <a:latin typeface="Georgia"/>
              </a:rPr>
              <a:t> None of the above</a:t>
            </a:r>
          </a:p>
        </p:txBody>
      </p:sp>
    </p:spTree>
    <p:extLst>
      <p:ext uri="{BB962C8B-B14F-4D97-AF65-F5344CB8AC3E}">
        <p14:creationId xmlns:p14="http://schemas.microsoft.com/office/powerpoint/2010/main" val="4250070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Grp="1" noChangeAspect="1" noChangeArrowheads="1"/>
          </p:cNvSpPr>
          <p:nvPr>
            <p:ph type="body" sz="half"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a:t> </a:t>
            </a:r>
          </a:p>
        </p:txBody>
      </p:sp>
      <p:sp>
        <p:nvSpPr>
          <p:cNvPr id="7" name="AutoShape 6"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a:blip r:embed="rId2"/>
          <a:stretch>
            <a:fillRect/>
          </a:stretch>
        </p:blipFill>
        <p:spPr>
          <a:xfrm>
            <a:off x="114157" y="160337"/>
            <a:ext cx="11293209" cy="6401916"/>
          </a:xfrm>
          <a:prstGeom prst="rect">
            <a:avLst/>
          </a:prstGeom>
        </p:spPr>
      </p:pic>
    </p:spTree>
    <p:extLst>
      <p:ext uri="{BB962C8B-B14F-4D97-AF65-F5344CB8AC3E}">
        <p14:creationId xmlns:p14="http://schemas.microsoft.com/office/powerpoint/2010/main" val="3324605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Grp="1" noChangeAspect="1" noChangeArrowheads="1"/>
          </p:cNvSpPr>
          <p:nvPr>
            <p:ph type="body" sz="half"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a:t> </a:t>
            </a:r>
          </a:p>
        </p:txBody>
      </p:sp>
      <p:sp>
        <p:nvSpPr>
          <p:cNvPr id="7" name="AutoShape 6"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ata:image/jpg;base64,%20/9j/4AAQSkZJRgABAQEAYABgAAD/2wBDAAUDBAQEAwUEBAQFBQUGBwwIBwcHBw8LCwkMEQ8SEhEPERETFhwXExQaFRERGCEYGh0dHx8fExciJCIeJBweHx7/2wBDAQUFBQcGBw4ICA4eFBEUHh4eHh4eHh4eHh4eHh4eHh4eHh4eHh4eHh4eHh4eHh4eHh4eHh4eHh4eHh4eHh4eHh7/wAARCAHiA+U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rk/if8QPDvw58O/wBu+JbiWG0MgjXy4y7Mx7ACvKv+GuvhD/z96p/4BtQB9A0VxPgv4oeEfFvga58ZaRfO2lWoYzvJGVaPb1BFebSftc/CFJGX7ZqbYJGRZtg0Ae/0V84eJP2svCLeH5rvwXpWo69fxON9s0DR7UP8ZOOlZPwl/apv/G3xG03wnceD0sDeSFGkM5LJx6EU0m2B9S0UUUgCiiigAooooAKKSuD+Jvxa8F/Dq+06y8TXzwT6g22FUjL4GcZOOgoA72iorO4iurWK6gcPFKgdGHQgjINS0AFFFFABRRRQAUUhrw79oz44at8K9a07T9P8Jyayl3CZGkVmAQg9OAaAPcqK5j4W+Jp/GHgPSvElzYNp819AJGt2JzGfTmunptWAKKKKQBRRRQAUUUUAFFFFABRRRQAUUUUAFFFFABRRRQAUUUUAFFFFABRRRQAUUUUAFFFFABRRRQAUUUUAFFFeP/tGfGDUvhXFpzaf4Tutb+2E7pEyEjx2OAeaAPYKK+Mpv20NYt5Ujufh8IGcjAknZSfzFfXfhbUm1nw5p+rNF5Ru7dJimc7dwzinbS4GlRRRSAKKKKACiiigAooooAKKKKACiiigAooooAKKKKACiiigAooooAKKKKACiiigAooooAKKKKACiiigAooooAKKKKACiiigAooooAKKKKACiuT+Lfiq48E+AdS8S2unNqMtmgZbdSQX/KvPv2cvjXqnxUv9SttQ8KyaKtmisrszHfntyBQtQZ7bRQKKACiiigAooooAKKKKACiis/XdY0vQtNl1LWL+CxtIhl5ZnCqPzoA0KK+c/GP7Xnw30a8a10mHUNcZThnt02p+BPWrvw6/as+HPirU4tMvPteh3UzhY/tYGwk9BuHAoA9/opsUiSxrJGysjDKsDkEU6gAooooAKKKKACiiigAooooAKKKKACiiigDmPid4X0fxd4N1DStb0+G9gMDuiyD7rhTgj3r4X/Y88IeE/Enxb1rw74p0a31KFIpPIjmzhSrHpj2r9DJkEkTxnoylT+NfnB4a8Tp8Kf2i/EmoXDeWsT3UaDHUtnb+tEX7xVm4ntfin9obwN8M/EV98NtD8BQPottL5E5ilCo2eGyD1rnf2xfCXw40L4U6JrvhPw3Y2Fzq06yLPDnOwruPevn+18H+IPGvhzxT8Ql3PFYziS4yMly5yfyrV8f/ABC/4Sn4PeD/AAvJKz3mkSSRyA/3f4adr27hs7rY+yP2LvBOi6P8INO1oaXbjU9RQtPcMmWdc8DntXzXPr+j+E/2y9Q1zV5ltNPs9QkeRgvAGOwFfbXwPsTpvwj8NWZXaUsI8j3IzXwr4p8JW/jj9rzUfDN3O0Fvd6oRKy9do5IFO96uhEfgPb9Z/bP0ePUZF0XwZqN/Yo2PtDPtyPXFeufBL46+DfimHtdLeWy1SJd0llcYD49V9RXWeGvh/wCDvD2gxaLp3h3TltI49hD26sX45JJGSTXxLpFlb+Ff23lsNDT7HajUtojj4UKw5GPSlGzlyjekbn6AyOscbSMcKoLE+gFfN3jr9r7wLoWp3OmaTpmo6xPbuYy6AIhYHBAJ5r6OuZIo4HknZViVSXZjgAd818j+M/iV+zZ4J8V3txpPhGDXtXaUtM8EW+PfnnBbjOfSl1GS2X7aViLlTqfgPUba1J5kWUEgfiK+ivhd8Q/DPxH8PrrPhq88+IHbLG3DxN6MK+UfGX7S/wAOfE3hXUNDvPhjJClxAyRv5UY2Njg5AyMUz/gnLdS/8JZ4ltY5GFu9uj+XnjOeDTir3FLRJn2D498Uab4M8J33iTVvNNnZR75BEu5j7AV+e/7U/wAXdB+KnifSNT0OyvbaGxj2uLgAFjnPGK/R2/s7W/s5LO9t4rm3lXbJFKoZWHoQa+EP27/DWgeHvG/h630PR7PTopocyJbxhA53d8UuqKWzPSPC37YXgLS/DmnadcaJrbS21ukTlVTBIGOOa9O+C/7Qng/4pa/Nomj2eo2l5HH5gFwg2sv1FavgX4Y/Dy48GaPPN4N0aSSSziZ2a2UliVHJrsPDng7wr4cnefQfD+nadLIMO9vAFYj0yKb3IWxu0UUUhhRRRQByHxa+IGi/DXwnJ4k11LiS2RwgSBdzMx6CvDJf2yPhrMQZvDesyEdN0UZ/rX0rrWk6brVi9hq1hb31q/3op4w6n8DXyn+3f4L8J+HfhfYXeheHdO064a/VTJbwhGK46cUr2KSufRvwn8baX8QPBlr4l0a1mtbOckJHKoDDB9BxXWV4n+xN/wAkA0f/AH5P517YauSszOLujnPiD428OeBNAk1vxLqCWdqnC55Z29FHc184av8AtoaQLx00LwXqV/bg4EruFJ/AZrY/bz8A+KPFvhXS9S8P2s19Hpju1xbRDLYI+8B3xXkvwo/aG8P+BPDNt4f1v4VQie3UI88cKh5CP4m3jOamOty2j1LRf2zvBMtsf7Y8P6vY3QIHlIA4/OvpHw1rNl4g0Gy1rTXL2l5EssTEc4NfDvxD1z4F/Gi8sFsLj/hBtbMgEk81riGUH+FivGfevtL4daLaeHfBGkaLY3X2u2tLZUjnByJBjqKdlyie+h0NFFFIAoNFITQB4p8Yf2kvA/w312XQLuG+1DVIgDJFAmAmemSa8v8A+G04TLuX4f35ts/6zzucevSup+Pniz9nvw54zOp+KtHttc8TRqA8MCbyPTf/AA/nXEx/tVfDdbY2K/Cp1siuzAhixt/KhMdj3j4KfHHwb8VEeDR5pbTUol3SWVxgPj1HqK9Rr84f2cdWsbv9qqy1DQbZ9P0+7upDFb5+4hH3TX6PVTWifcm+rQUUUVIwrM8U63Z+HPD97rmob/stlC0suxcnA9BWnUV1bw3VvJb3ESSwyKVdHXKsD2IoBHzO37aHw7BIXQ9dYA8HYnP61veLf2rfhvoug2l9aSXGpX11EJBZQgbos9nPQGvH/wBv/wALeHPDsHh1tB0Sx01pnk8028QTf9cV1/7K/wCzf4Xj8N6b418VImsXl3GJ7e2YfuYgemR/EacbSjcb0NPwB+1/4Y1zxDDpXiLQrvQVncLFcO29Mnpu9K+krvUrC00xtSubqKGzSPzGmdsKFxnOa4Hx78Evh340vtPvdW0OKKexYGNrUCLcB0VsdRXhX/BQXxXfaNoOh+CtKlktrO4QvOqEjci8Kp9qTasu4JXZ1Pj39r7wTouoSaf4c0288QyocGSL5YyfY9TWV4c/bN8OTXyweI/CupaVE5AEqneAPUjg15b+zt8RvgT8PPDsU2uaTe6l4il+a4nksxIsf+ymeMV13xW+NP7PHj7wzc6Ze6DewXJjP2e6hsAjxPjg5FNqwKzPrPwX4q0HxhocOs+HdRhvrKXo8Z6H0I7GpPFviTRfCmiT6zr9/DY2MAy8sjY/Aepr4P8A2F/G17ofxb/4ReC4km0nVdyiNjwGH3Xx2OK6P9uvXtT8QfFfRfAMNw8NkojyucK0jtjcR3xQ1qkuoo9b9DuPEf7Zvh+HUJLfw54U1HVoEJHnM2wN7gda1tA/bE8A3Wi3Nzq+majp1/AAfsm0MZPZT/jXqnwn+FPg7wP4Us9PsNFspZ/JU3FxLCrvKxHJJNeIftyfCXwxH4Fk8daPp9vp2pWkqrP5CBVmVj3A4zSbSHHU6LQP2wPh7q2s2umjSdatzcOEEjxqQpPqAc03W/2wvh5pmrXOn/2Trc5t5ChkSNQGx6AnNcz/AME//C/h3U/AWoatqOi2N3fwah+6uJoQzoMdiah/4KA+GPDuk+CtN1LTNEsbO9nvj5s8MIV347kU52i0mKHvH0j4J8daT4p+HkHje1iuLfTpoGn2Sr86qvXgfSvErz9sv4d291LAui65KI3KhwigNg9eTXf/ALJSLJ+z14aR1Vla3IIYZBGTXkH7evhDwvofw6sL/R9A0+wu5b/Ek0EIRmBHOSKU/dlYIao+kfhd41074geDLPxRpVvPBa3ediTABxg45xXSSxRzDbLGkg9GUGvH/wBjLj9n3QB/v/8AoVex9qqSs7Exd1c+G/8AgofDDD488MiKKOMG1OdigZ+f2r7D+Gf/ACT7QP8AsHw/+givj/8A4KKf8j74Y/69W/8AQ6+wPhp/yT7QP+wfD/6CKUP4XzLn8S9DojXj3xo/aE8FfC/Vho2px3l7qmwObe3T7oPQknivYM18+ftE+JPgHoXiSDUPHWmWur+IIVASCJS8mO28A4x9am+oHEP+2nA0ha38AX8lvn7/AJ3b8q9d+Cfx/wDBfxQuTp1i02nasq7jZ3OAzDvtPevFLb9qn4b2kP2K0+FbpZAbQFhixt+mK8b8AeItL1P9qjSNc8Lae+kafd6mpjtumwN1HFaQjzSsJ7XP0rdgiszdAMmvnXxN+158PtD1+90iTStauHtJWieRI1Ckg4OMnNfRfByDXzr+2d4N8KWnwa1rW7Xw/p0OptKjG6jgCyZJ5ORWbdikr6GhZ/tW/DCbwhJr8893bSCQxpYOoM8hHcAdveuJsP20tAk1dEvvCOo22mO+0XW8EgeuK80/Y++AmjfEO0k8W+JrhpdNtpzElknBkYf3j6V9e+LPg98PvEnhJPDN54dtILGLHlG2QRyRkdww5qmrEpnVeEvEGleKPD9rrui3S3VjdIHikXuK1axfBHhfSPBvhq08PaHAYLC1XbGpOT9Sa2qQBQaKD0oAiu7iC1t5Li5lWGGNSzu5wFA6kmvnf4i/tbeBPDuoSaboNpdeIrmMlS1v8sWR2DHr+FZv/BQLxlqeh+BNO8P6bcSW41SU/aGQ4LRj+HPvXiX7Nnjv4I+ANH+3+K9LvNT8RSMdzNaCSOFewXPH40R1uNq1j13RP2z9Ea9SLxB4O1LToGOPNRg+PfBxX0X4A8beG/HWhprHhnU4r62PDbT8yH0YdQa+YviF8df2dvG3h+40nVfD14vmRlY54tPVJImxwQRXkf7H/jOfwv8AHC30rTLueXRdUma3aN+N4/gYjsaqKu7Ce1z7L+N/xu8LfCaWyg122vrme8UtHHbIDgDuSeK5DwF+1b4C8XeKrLw9b6bq9rPeP5cUksaldx6A4Net+PvA3hfxzpMmm+JdJt72MoVR2UeZHnurdRXwX8Yfh3rP7PHxE07xHoGpWt1amYyWXm4Mi/7Lr/WpTV9Qa00Prj4z/tCeD/hbr8Oh6xaajd3kkXmkW6DCr2yTWV8Nv2oPAfjfxAdFtLHVbO48p5VaaIFSFGSOK+T/ALd4s/ac+LFna6jdadprLHgHhRHGOuO7H2r7i+Efwf8ABnw30aG10nTIZr4Jia+mQNLIT15PQe1NLTULq+h5bqH7ZPw8tb6a1Gi65L5UhTeEUBsHGeTmr3jX9rTwHounWb6PaXms39zEJDaxYHk57OfWvLP+Cg/hrw/oUfh640bRrKwmuZJDM8EQQyH3xXqH7IXwb8LaJ8PNP8Uajp1rqOsalGJjLOgcRKeiqDxSSurjlo0YXhn9szw5caglv4l8LajpETsAJlbeF9yODX0n4U8RaL4p0WDWNB1CG+splyksbZ/A+hrk/it8J/BvjrwxdadqGi2UM/lN9nuYYVR4nxwQRXyx+xJr+r+FfjPqvw8lumn0+RpVKZyqyIfvD0zTjZu3UT2ufRvxs+PnhL4U6xa6TrVnqN3dXEfmhbZBhV9ya5jwb+1n8N/EOqNZ3EV/pEaxNIbi8ChMDtwetexeL/CfhnxFA02u6Fp+oyRRN5bXEIcrx2Jr83vh38N1+I3xxvPCUN0mn2v2uZnZVztjVjwopR1dhvRXPpnxR+2b4ZtNTe38PeGdQ1a2jOGuCwjBHqB6fWvYvgh8YfC3xX0qW40VpIL23A+02c3Dx57+4qXwD8HPAHg7w62jadoFnOskey4muYhJJLkc5J6fhUXgT4WeC/hb/bWteGdPkhnuo2kl3yFgAATtUdhTukhblr4sfFrwX8M7ET+JNSC3DjMVpF80sn0FeCXX7aVk1yzaf4D1Ge0B4kaUA4/AYr5s1HxVpPi3413HiD4kXV7NpX2tzLHCNzbFPyoo7Cvp/R/2kP2fdI0qPS9P8MzRWiLtCf2YpyPcnrQlpcb0djvvhJ+0t8P/AB9fRaWZpdG1SQ7Ut7zADn0Vule254zX5kftCeJPhfr/AIitfEPwzt7zSrotuuYTD5SBhyHT0Nfc/wCy74wvPGvwc0fVdRJe7RPIlc/xleM0WvG4noyf4x/GjwX8LoFXXrt5r+Rd0VlbjdKw9fYfWvDpP207fzi0PgG/a1zxIZucevSuN/bG8D+K9K+MiePf7El1vRHMbhdhdF29Y3A6Ct3QP2p/AUOnxabrXwris4gnlyiGCMoB34IzSjqrjejPS/BP7WXw/wDEmt6Zo32LU7O7v5BFmRAUjc9ASPWvoQHNfD3g7w18G/iV8atN8ReDvEaeHxHMk76LPBsaSRTn92emD6V9wADp7U2tF3F1PIfjN+0J4G+Gl0dNvJZdS1YDmztcEp/vHoK8kj/bTt1nDXHgG/jtc8yCXkD16Yryz4z+FvFHw4+Pt14x1rws3iHSZrxriIyoXhlU9iR0Ir0Wx/am+Gd/aDTvEfwxFtasu2QLbxuv4DGaS2uNqzPWvhh+0x4D8feLLTw1psGo217dJujM8YC7h1XI717XPKsMDzSZCopZvoBmvjr9nnwX8Ldf+Nv/AAmngnxYkcEDNPDocsRSaMnqOeqj2r7IIDAggEVTWiJW582a3+2D8ObLUbrTpNG1m5EEjRswiXaxBweCa6/4H/Hjwf8AE/xDc6L4e0e9sZ4IPOZpo0VSM4xxXSeNvhz4Dk0LV7+Twjo7XLW0rmX7Mu4ttPP1r5R/YAVV+M3iBVAVVtXAA7DeaULNtPsOWiufd4qO4mjgieaaRY40UszscBQO5p46V82/t8+NNS8OfDmz0bS55Ld9XmMc0iHB8sDkZ96lsaVy38Sf2svAfhnUZdL0S2uvEN5ExVjb4EQYdtx6/hXNaB+2doMl+kPiLwjqWlwOQBMrb8e5HFbv7IfwV8L6N4A0/wAVatp1tqWsalGJhJOgdYVPQKDxXrvj34Y+C/GmhzaXrGgWJV0ISWKFUkjPYggVUlyiWpq+CPF/h7xpocWs+G9Shv7OQfeQ8qfQjqDXn3xq/aA8I/CvXrfRdZstRu7qaLzcWyDCr9TXzL+zZqWp/C/9pm78ArdST6bc3L2rpng45VsetfQf7a+i6Rc/BLV9WudNtZdQtwiw3LRgyRgt2brUydkpDS1cWYN5+2J8PF8PG/tNO1SW/MhRLFlAc/7RPTFYug/tnaHLqUcPiDwhqOmWrsB54fft9yK5n9gz4WeGdd0m88ba5Zx6hcwXHkW0Myho48D72O5r1r9szwt4df4FaxqA0axjurPY8EscCoyHOOCBVS90I+8z2fwxruleJNEttZ0W8jvLG5QPFKh4IrzH9rL4e698SPhn/YvhxojfRXKzCOR9gkA6jNcN/wAE9L66uPhTf2s0zPFb3pESk/dBHNfTXFE42ZMZXPFP2fvgb4d8G+A7KDxH4d0q719lJu5njEvPYc8cV5P+3h4E8A6N4Sstd020stJ10zhEjtgEMy98qPT1r1T9sT4heJ/h38PbbUvC0kUFxcXHkySvHu2KR1HvXzP8N/gl8TPjdfW/izxhrE8WkztuF1cybndc8iNO1L42WvdVz6j/AGONe1LxB8DNJuNUlaaaAtArtySinivZKw/AvhfS/Bvhey8PaND5VnaRhE9WPcn3NblVJpu6IjsFFFFSMKKKKACiiigAooooAKKKKACiiigBDX5m/tj6b/Z3x+11VQhZykqjHXIr9M6w9Y8H+FtYvftuq+HtMvrnAHmz2yu2B05IpW1TGnpY8i/Zv+GttY/s3rol9AGl122ea4BHdx8v5cV8FX3hu50v4mN4YuY2SWHUhblSO2/A/Sv1qgiit4UhhjWONBtVFGAoHYCsW58G+E7nUzqdx4b0qW9LhzcPbKXLDvnGc1d/f5hfZ5TB8ZeMNK+F/wAL7fWtXguZrazt4ovLgTLMdoAFfAWlfFHS7T9o1/iW+n3bae140/2cY8zaRjHpX6YahYWOoWb2d/aQXVs4w0UqBlI+hrn/APhXXgP/AKE/Q/8AwCT/AApJ2lzB0sc4/wAZfDK/CIfEs22of2WRxD5X73d6Y/rXwlffFHSp/wBo3/hZa6fdjT/tgn+znHmbQMY9K/Sv+x9J/sr+yv7NtPsG3b9m8pfLx6belYn/AArnwF/0J+h/+ASf4UlpLmQdLHlXxU8Wah8Uv2Y9S17wBDfRS3C/PCylZdgPzgY6/hXzV+zD4u+Dfg2G8b4i6HPLriyny5Zrcyoq+m3sfrX6Fafp9jp9mllY2cFrbIMLFEgVAPoK4zxR8Hfhr4lvjfax4Q02e4Jy0ix7Cx9TtxmhaN2H0R84/Eb47fD3xJo9/oPgL4aLrVzLAy/aDYLGsQxy3AzxXj/7K/xZ0f4UeKNUvta068uY72MRBbYDKENzwa/Qfwv4G8I+GbFrLQvD2n2ULrscRwjLj0J6moh8PPAqyeYPCGibs7s/Y0zn16VSdmJ6qxseHdUt9b0Oz1e0DiC8hWaMOMMARnkV8h/8FD/DurPqegeJ4LOWbT4FMU0iLkRtnIz6V9kxRRxRrHEipGowqqMAD0FRajY2eo2clnf2sN1byDDxSoGVh7g1PW40z5u8B/tW/C6z8GaZaalNqNteW1skUkQti3KjHBFc74j/AGvr7VdbtdN+HXg+5v8AdMqs9wpLSDPRVXp+Ne33fwF+El1eNdzeCdO8xm3HaCBn6A4rrvDng3wr4dULofh/TrAgYDQwKG/PrTvrditoaWi3FxeaRaXV1btbTywq8kJ6xsRyKuCiikAUUUUAeSfHP47+G/hNqFlYavpuoXs92hkUW6jCgepNfLX7UX7Qfh34q+CrTQ9I0bUrOaG6EzPcbduAOnBr7r13w5oOveX/AG1o1hqPl/c+0wK+36ZFZf8AwrrwH/0J+h/+ASf4UWKTsfIf7P8A+034X+HfwzsfC+paHql1c27MWkh27Tk+5r6d+Bnxe0P4taVeX2jWN7Z/ZJPLkS4UZ56EEcVv/wDCufAf/Qn6H/4BJ/hWzoeiaPods1vo+l2mnwsdxS3iCAn14pt33ISsfKH7YfxZ8f8Agb4taNZeHb6e306KBZ2gVMrcnPzK3HPFa+j/ALTPwU1/TVk8W+HBaahtAmSXT1ly3fDAV9L6noWjapcRXGpaVZXk0OfKeaBXKfQkVxuvfBP4W65dm61DwZpjTHqyJsyfouKS2KbPib9onxT8JfGb2ll8L/B88Gqebl7mCEoJAf4dnc19nfswaR4i0P4MaHp/ifzRfrGTskOWRD91T+Fb/hH4ZeA/CbiTQfC2m2co6SCIM4+hPNdfiqvpYT3CiiipAKzfFCX0nhzUY9MO29a2kEB/29px+taVGKGCPzO+Ft54R8KfFvUZfjVo1/dSJIxAlQsBLu+8w6sK+gdf/aH+C8dsmn+FPAa69dyDZFAmmogJ7DJGa+hfGfw58E+MWD+JPDdhfyD/AJaPHh/++hzUHg74XeAfCMvneH/C+nWc2ciXy9zj6E5Io3VmNvU/OzwZ42h8G/HpfGGreH5LGOC6eSTToF2mLP8ACM1+ifwg+IOk/EvwfF4l0e3ubeB5GjMc64ZWHX61fvfAfgu+u5Lu88K6PcTyHc8klojMx9SSK2dL02w0uzSz02yt7O2T7sUMYRR+Ap30sT1uWqKKKQwrk/it460z4d+DrnxNq0FxPbQEDy4FyzE9K6yq2pWFjqdm9nqFpBd27jDxTIGU/UGhgfnd+1b8bNC+LcOjpo2l31kbFmLm4x82fTFepfDP9rXwf4X8B6PoF34e1eWextlid49m1iO4ya+n/wDhXXgP/oT9D/8AAJP8KP8AhXXgP/oT9D/8Ak/woWisDOa+Bfxm0D4t219Lo1jfWT2TASJcqOQehBHFcP8AtqfCfUviB4RttW0CEz6rpW5vJHWWM9QPevdND0HRdDheHRtKstPjc5ZbeFUBPvitLFDVxxdj8+fg58QvhDoulx+Hfij8NLePULXMbXotiWfH99c5zXeax8UP2UbS2Mln4EivpO0aWTLn8Sa+m/F3wy8B+LGL6/4X028kJyZDEFc/iOawtO+AvwlsLgT2/grTt46bwWH5E07iPDv2fviN8OPE3xWs7Dwz8Ho9Jb5jDqUQJaLjq3YCrP7cnwr1zVL2x+Inhe3kuLixQLdxxDLqFOVcDvivqHQ/D+h6HF5ej6RY2C+lvAqfyFXrh4o4JJJioiVSXLdAvfNJvZ9ho+V/hR+114XHhyDT/Hlte6fqlrGI3kjiLrLgYzgcg15X+1R+0RF8StK/4RjwrZ3EOiI4kuJ5Vw0xHTjsPrXsPjTxn+yfq2sTf23Bpk93G5WR4bRwCwPPK8GvM/jn8SvgwPh1ceDPhX4fglvNQZVa4itCpQA9Mn5iaHqC0PTf+Cdn/JLdW/7CB/8AQa0f2+fDera58Kra70u1e5XT7rzZ1QZZUx1xWx+xP4J1Twf8I0bWIXt7rUZjc+S4wyKRxmvc5oopomimjWSNxhlYZBHoRVVdZEU9EfH/AOzv+0p8P/B/wm07w54ha+t7/T1MZVIC4k5zkEdK82/aj+O//C1tDttN0jw7dWejW1x5gu5xzI3YccCvsbUfgf8ACq/1Q6lc+C9Na4ZtxKqVBP0HFdP/AMIX4S/sqPSj4b0o2MZ3LAbVdgPrjFKXvO7KWmx8+/sNfFHRdT8J2fw7S1u49TsImlaVl/duM9j2rpvir+0/4R+H/jK68MXujateXNrjzJIlUJk9hk817Hofhfw7oUry6NoenafI4wzW9uqEj6gVHrHg/wAK6xdm71Xw7pd7cEYMs1srMR9SKJO7uKKSVj88f2pfi9o/xX8SaPqej6beWcdjCY3W4xljuzxivcfCf7YXgvSPDGm6XN4c1l5bS2SF2XZglRjjmvpD/hXPgL/oT9D/APANP8KT/hXPgL/oTtD/APANP8KFouUpu7uQfD3xrZ/EP4fp4l0CKe3W5jcRJOuGVwO/418A6JJofhr496hdfGvSdQvIhcyMyupILbvlYj+JcelfpNp1hZabZpZ6faQ2tvGMJFCgVVHsBWH4z8BeD/GMYTxJ4fsdRI4DyxjeP+BDml9q6BbWPnfWP2h/gXZWCWfhrwUusXBGyK2j0xFyewyRmvmO58WDR/j1B4v1Lwy2jR298ly+mQrtMa+gB71+iXhL4TfDrwrc/atD8J6bbT5yJDHvZT7Fs4rW1PwT4P1O9e81DwzpN1cyfflltUZm+pIpp2dxdLHL/DD4weH/AB94D1Dxfp9pfW1rYbvPimT5/lGeMda+Zv2if2l/C3j/AOHOo+E9L0TVILiaVds0wULhT6ZzX2npei6RpdibHTdMtLS1OcwwxKqHPsOKx5Ph74FkdpJPCOiM7HLE2acn8qTs2NOx8U/sxftDeHPhZ4Fn0DVtG1G8ne5aYPb7duD9TX0X8Hv2lPCfxK8XJ4a0/SNUsruRC8bTKChx1yR0r0n/AIVz4D/6E7Q//AJP8Kv6J4T8M6JdG60fw/plhMRgyQWyo2PTIFU3d3ZKVjaFFFFSMKD0oooA8R/a++Ft78Sfh8v9jKH1bTXM0Ef/AD1GOV+tfLvwb8b/AAz8J2p8L/Fn4awveW0hX7abcmT6OuefqK/RDFct4u+HngrxaCfEPhvTr5z1keIB/wDvoc0LQd9D5g1P4nfsnW1q0tr4HhvJR0iWxZSfxJxTPg78TPhd4h+Kmmad4Z+DMdlul/daggy8Lf3iBwBXvtj8AvhHZzrPD4K0/epyN25h+RNdvoPhnw9oKldG0Sw0/wB7eBUP5gVSdhM8Y/aQ/aK0/wCGN3N4dsNLuL3Xmg3xu64hjz0JPf6Cvj7wDeD4t/GzTx8R9V1C4jv58HygTznhAP4Vr9Jtc8LeG9cmWbWNC07UJEGFe4t1dgPqRUGl+CfCGl3iXmn+GdJtbhPuyxWqKw+hAqY6bjb00PgX9rHwb4Z+FfxIsU8B3Goafd+WJmjBO2E9ij9/pXrn7OP7U8+qTad4Q8bWNxcahNIsEF/Aud/pvHr719T674Y8O67Ikms6Hp2oSIMK1xbq5A+pFUbfwd4K0Vzqlt4b0eykt1L+elqilAOpzjimnZaieux8vf8ABSL/AI8fCx/25P5VyXwR+Pni/wCE/h2z0Pxl4Zvr7QmQSWM6qVdEPoTwRUf7cfxM8G+PDotn4X1X7fJYSyC4xGQFPTgnrXsHwm+M/wAGbzwB4b8J69qVpcXq28du0F1ZllD9MZIx1ohezHN6o4zx9+11e+IdIk0b4e+Fb9b+6Ux+fMN7Jnj5VXvXR/sbfBTXvDep3PxA8aRtBql4h+zW7n51Dcln9Ca+i9E8K+FtLYXGk6BpdozAEPBbIpI+oFblC02E9VY8C+L/AO0x4S8A+K73wpe6Pqt5dQx4kkiUBASO2etfIPwT+J+leBvjPd+NtQsLu4s5mmIhixvG85HXiv0f1nwf4V1i7+16r4d0u9uMYMs9srtj6kVS/wCFdeA/+hO0P/wCT/CktHcb1Vjwmy/bN8C3F5Dbnw5rcYkcIWwpxk9cA819JW8sGraOkyhjBdwBgGGDtYf4GsWH4feB4Zkmi8I6IkiHKsLNMg+vSumVVVQqqFAGAAOAKHsLqfnX8Ufh/f8AwX+L765qvhaLxF4WuJ2kjWVC0bIxyVJHRhXpej/E/wDZRu7BJr7wLBY3BHzwtZM+D9QcV9g6lp9jqVo9pqFnBd27jDRzIHU/ga871D4CfCS+u3urjwTp3mOcnZuUfkDii7tYb11PmXxN8YP2dbZmi8PfCKHVJP4GeLy1b9c19Qfs76tpOtfC+y1LRPCp8M2shYiw2kBT6jPUGtPQPhT8OtCC/wBm+D9JiKnIZoA5B+pzXYxRRxRrHFGsaKMBVGAPwo6WEfCmpftE+OfCXx11tfEAuNS8Pw3Lwy6aYxtSMHAZcjr9a9Kuvj9+zjrWn7tV0CLfIuXifSxuz6ZAr6JvvCXhe+muJrzw/plxLcjE7yWyM0g9zjmuMuvgF8I7m6a5k8Faf5jNuO3cBn6A0LZIbavofDXiBdJ8e/GvT5fgz4YvtLh86PaqAgKwbl+PujFfo6z3tj4VLv8Avb2Czy3fdIE/xqLwv4S8NeF7fyPD+h2OnLjBMEIUn6nqa2iB0xmh/DyoXW7Pgb4dftM+JvD/AI01eP4gx3Ou6HPO6GF4gfsxDHG0EdMdq9Q1z46fs06tpzf2h4dhuSVyYv7LCsT6ZGK+ib3wP4PvYLiC68MaTLHcNumDWqfO3qTjrXIL+z/8IVuftA8E6fv3bv4sZ+maBvc+L/hTp83iz9o6z1f4X6HfaXo0V4spBJ2wxfxZPTB9K+/fiJ4t0/wP4PvvE2qxzy21mm50hXLMfYVoeH9A0XQLQWmiaVZ6fCP4beIJn6461cvbO1vrSS0vbeK5gkGHjlQMrD3Bpt6JIXW58qa5+2P4K1DRb2xj8N60rzwPGpOzAJBHrXz/APs0/FjSfhf4+1TxBq2nXl3BeQtGqQY3KS2ec1+hP/CufAX/AEJ+h/8AgGn+FJ/wrnwF/wBCdof/AIBp/hSWjuN6qx5R8Nf2p/B/jfxhY+GbTRdXtbi9fZHJIqlQffBrY/a5+F958Svh35ekKH1bTnM9uh/5aDHK/WvS9J8F+EtJvFvNM8N6VZ3K/dlhtUVh9CBW9iiSTQJ2Z8Q/AD9oyf4a6avgT4laTfwx2LGOCcRnfEB/CynqPcV6B49/bB8E2mjyL4Qtb7VdUkUrCJISiI3YnPX8K938XeAfBvi1CPEPhzT79iMeZJEN/wD30OaxvDnwX+GHh+7F3png3TI5gch3Tfg+27ND97cS0Pmz9kX4Z+JvE3xIn+LXjK1lgiaR5rcSqVaWVv4gD/CK6b9tz4vaDbeH9V+GQsr2TVJkRmm2YiTnPXv+FfVSRpGixxoqIowFUYAH0rH1rwp4Z1u4FxrGgabfzAYElxbK7Y+pFE7Ssug07anx3+w78XtB8N2kXw+v7K9N7qV8WhnjXMYJHAPevRP25viZo2j+Crv4fzWt3JqWqQLJHIq/u0Abua970vwX4R0u8W803wzpNpcJ92WK1RWH0IFWtd8M+HtedH1rRNP1BoxhGuIFcr9MinL3hR90+Nf2DvihougyN4BvbS8N7ql1vgmRcxjjoe4r7f7Vh6R4N8J6ReC80vw3pVncqMCWG1RWH4gVu0N3ElY8w+PXjn4Y+F9Kt9N+JCRXNtendFbPAZd2O+BXSfCrxR4T8WeD7bUPBjxnSU/dRokewR4/hx2qTx34A8IeOIYYvFOh22prAcxGUHKfQjmtHwn4b0Twro8ekeH9Ng0+yj+7FEMDPrSQ2a1FFFABRRRQAUUUUAFFFFABRRRQAUUUUAFFFFABRRRQAYooooAKKKKACiiigAooooAKKKKACiiigAooooAKKKKACiiigAooooAKKKKACiiigAooooAKKKKACiiigAooooAKKKKACiiigAooooAKKKKACiiigAooooAKZNFHNE8Uqh0dSrKRwQe1PooA8fv/ANmr4PX17NdzeFlEkzl32TMoyeuBmtjwb8Dfhf4SvhfaP4UtFuVOVlmzKVPtu6V6RRRcAAAAAGAO1FFFABRRRQAUUUUAFFFFABRRRQAYooooAKKKKACiiigAooooAKKKKACiiigAooooAKKKKACo7mGO4t5IJkDxyKVdT0IPUVJRQB49efs0fB26u5bmTwsA8rF22zsBk+gzUmlfs3/CHTNRgv7XwuvnQOJI98zMAw6cE167RQAiIqKFUAKBgAdhS0UUAFFFFABRRRQAUUUUAFFFFABRRRQAUUUUAFFFFA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jNFABRRRQAUUUUAFFFFABRRRQAUUZooAKKKKACiiigAooooAKKKKACiiigAooooAKKKKACiiigAooooAKKKKACiiigAooooAKKKKACiiigAooooAKKKKACiiigAooooAKKKKACiiigAooooAKKKKACiiigAooooAKKKKACiiigApk2/wAp/Lxv2nbu6Z7Zp9FAHzX4f+PXi7TvjyPhz4+0bTtPt5pGjt7qEsN+fuHnjBrof2n/AInePfhbBZa1oei6dqWhyEJcSSht8Te+Ox9af+1X8KZvHHh638Q+HYtvijRWE9oU4MwByUP9K7jStLk8dfCK10vxlpbQT39iI7y3lHzI+MZ+ueaOg9Lmr8NvFVp408E6X4ksmUx3kCuyqfuNjkfnW1qVzJaWE9zHbS3LxIWWGP70hHYe9eH/ALLfhbxf8PdR8SeBtYtJpNDtbjztKvT910b+EV7xninK19CV5nj/AIh+Nl94f0qfVdY+GPiy0soP9ZM8aYHP1rf+E3xV0v4hXF9Z2+lajpN7ZKjvbXyBXZGGQwA7Vyvx+uH8VeMvC3wxtJGxeXAvtSC9oIznB+pqv8UoU8AfF/wp46tU8rTLwDSdR2jAAPEbH6U4obZ7pRSIwZQykFSMg+opakAooooAKKKyvFmv6d4Y8P3muatN5NlaRmSVu+PQe9AGrRXkWneN/il4rtU1Twn4JsLTS5Rugl1e6Mcky9mCqCQD71leM/i946+HOlnUfHngJJbMsEF3pVz5kasTwGzyKAPcqg1C5SysJ7yQEpDG0jAdcAZqHQdQj1bRbLU4kKJdQJMqnqAwziuI+KXiLxhp8GoWWjeCJdXsjZvuu1u0jAJU5+U88UPQcdTovh14u0/xx4Wt/EOlxzR207MqrKMMCpwa6KvmX9m3xX490/4UafbaX8OZtStRLKVuBfRoG+c54PPFer6D4u+IF5q1vbaj8NZ7C1kfEtwb+NxGPXA5NVJWZEXdHodFFcf468ReLNGuok8P+DZddhKFpJEuki2H0w3WpKOworyPw38dNAvPAU/ifW7OXSporx7NdPDiWeWVTjagXrzUE/jz4tf2a/iSH4d2y6Mi+YbWS7/05o/UIBjOO1OwHsdFZXhLWofEXh2z1mC3nt0uow/lToVdD3BBrJ8da94q0eW3Xw74Qk15JATIy3SReWfT5utIDiPCvirx7d/tE674b1C1kXwrbWwe1lNthS/+/wB69iry7wf8T9Z1L4jL4J8Q+DZ9DvHtDdI7XKSqyg4/hr1Gm+gdWFFVdVnurbTp57O1N3cIhaOEMF8w+mT0rwqf9oyex8VXfg7UfAOqp4mj2i3sYJFl80nuWHCj3pAe/wBFeTDXvjgYft//AAhPh8QY3/ZP7QP2jHp0xmuo+F/j6w8cafcmO1m0/UrGUw39jPxJBIOx9R707AdjRTJpY4YnmldY40BZmY4AA6k15O3xP8ReKtRubP4ZeGY9VtrWQxy6pezeTalh1CHq34UgPW6K8ju/iN428HGO5+InhGCHSWYK+o6VOZo4M93UjIHvUHgb4yax441W7HhbwTNf6Na3n2Z9RF4gUj+8FPJGKAPY6KRTkA0tABRRRQAyeRYYXlbO1FLH8K534d+M9N8caLLqulRzRwx3D27CUYO5Dg1m/EPxB4u0uR7bQfBcut2zwMXnW7SLYcdMN1rxX9mvxV48sPA13Fpfw7n1KA6nOxlF9GmGLcrg+lC6gfUNNkztO3GccZ9a860vxl8RLjUbeC8+GM9pbu4WSY6hG3lj1wOtejHpQB4l4r8d/E3wj478PaXrVr4cn0rW9Q+zRtbGTzUX1OeM17cK+ff2sdWsNB8SfD7WdUm8mztNVMkr4zgAV0un+O/iV4tg/tLwV4MsoNIYnyLjWLgwvOv95UAJA+tO3u3FfU9dorzLwp8SdUXxbD4O8d6Cuh6zcoXs5YpfMtroDqFb19jXptIYUVxvj7xdrmhXttp+g+D9Q166uFLBomCQxj/ac9K51tZ+ODf6TH4Q8NLDjd5D6g3m49OmM07AeqUVxHw2+IEHiu4vtIvdOm0fX9NYLe6fOcsmejKf4lPrXZ3DvHC7xx+Y4UlVzjcfSkBzfxA8baZ4LttPuNTinkW/vEtI/KGcOx4J9q6dWyAfWvl39pHxR44vNP8AD8eofD+awii1yFoZGvUfzWB4XA6Zr1GPxv8AE4Io/wCFT3HQf8xKKnbQOtj1KiuX8Ca54m1hLg+IvCkmgNGR5Ye5WXzP++eldRSAKKKKACiioru4htLaS5uJEihiUu7scBQOpNAEtYnjP/hJzpB/4RP+zf7R3jH27d5e3v8Ad5zXn0PxO8TeMLiZfhn4VTULGFzGdU1GUwW7sOuzu31pbr4ieN/CAS5+IfhCGPSywWTUNJmM6QZ7upGQPeh6DRL8DfHnijxVr3ijQ/FNppsN3od0LffZFij5Gc816tXgH7MWoWerfEb4k6lp1xHc2lxqKPFKhyGBWvcNf1jTtC0m41XVrqO0s7ZC8sshwFApvoSt2X6K8f074k+OvGaNd/D7wXE2lbiItQ1ecwJOPVFAzj3ov/iV438GBLn4ieDYo9KLBZNR0mYzpBnu6kZA96Qz2Ciqei6pY6zpdvqem3MdzaXCB4pUOQwNV/FN9qenaLNd6PpLareJjZarIEL/AIngUAc58VfH8Hgq0soILGTVNa1OXydPsIjhpX9SewHc1gLP8eZohcLY+DrfcN32aSSUuvsWHGa8q+JHijx1cfHbwLdXXw+mgvIUmNvZm9jbzsjkhhwMV61/wnHxN/6JPcf+DKKnZ2TDrY6b4fX3je7iuV8aaLYadLGwEL2lx5iyjucdq6uqejXF3d6Zb3F9ZmyuZEDSQFg3ln0yOtVvFV/qmnaLNdaPpDateIRstVlEZf8AE8UgPMP2gPFfj/w74n8IWvg+1kms768EeolLbzdsee5/hr2GIsY1LdSozXjniH4u+LvDIsZ/Enw1ubGzu7uO1Ewvo32s5wMgV7HE2+NXH8QBp20B7j6KK8U+JHx2n+HfiW3sfFfg29t9Ou5WS1vIZlkMuOmEHPNID2uivINL8ZfF7xPaJqnh7wLpmnadKN0I1e7KTSL2O1Rxn3rX8D/Ei8vPFbeDPGGhtoXiDyvNhUSb4LlB1Mbd/pTsB6RRSZrzrx98VLLQtfj8K6Fplz4i8SyjcLG16RL/AHpG6KKQHo1FeU/238co0+1v4N8OSQj5jbJqDedj06YzWz8N/ibpvi2/utEurK50TxDZ/wDHzpt4MSAf3lP8S+4oA72ijtXm3jH4mz2vi1vBvhHQZvEGvpGJJ0D7IbZT0Mjnp9KAPSaK8pbWfjnbqbifwf4auYl5MMGoN5rD0GRjNSfCH4vRePfE+s+G5vD19ouo6Qq/aYrkjO49himlcHoepUUCikAUUUUAFFR3U3kW0s3lvJ5aFtiDLNgdB715cPGvxO1pn/4R34ciyh3EJPrF0ItwHfaMkUAeq0V5FffEHx94OjXUPiB4TsV0feFmvtKuTKLcE43OpAOK9W0+8t9QsYL20lWW3njEkbr0ZSMg0AT0UUUAFFFFABRRRQAUUUUAUdf1OHRtFvNVuVZobSFpnC9SFGTiqXgbxLY+LvC1j4h05JUtbxN6LIMMB71wXxs8R+MrTQde0/T/AANLqGmmykBvhdooAK8naeeK434CeLfiBZ/CbQrfTvhtNf2qQkR3Av40EgyecHkU0tGDPoqiuB8M+K/Hmoa1Baat8O5tLs3P7y6a+jcJ+A5Nd8TSAKK4D4jfFDTPCup22gWVlc654iuxmDTbMZfH95z/AAr7msca38cZF+1p4N8Nxwn5vs76g3nY9OmM0BY9Xorzv4ffFKz8Qa9P4W1vTLnw94lgG57C6/5aL/ejbow+legzsyQu0ab3Ckqucbj6UWAfmjNeGTfG7xRD49Hgy4+Gt3b6i/zQ+dexokyZ6ox4P0r2S8ur2HRXu4bEzXgh3ra7wCWx93d0/GgOti/RXiXhH41eJPEXjqfwrb/Dm7820cLe3KXiPDAPdhwT7V7Dq1zd22l3FxZWZvLlELRwBgpkb0yelAGH4o8baX4e8U6F4evIp2udalaO3ZBlVIGfmrqK+Wfit4n8dXPxY+H91efD2a1uobqQ21ub1GNwdvIyOB+Neqnxx8Tv+iT3H/gyip20uD3seo0Vg+CtV13VtMa41/w++h3IcgQNOsuR65Xit6kAUUUUAFFFFABRRRQAUUUUAFFFFAAKKKKACo55EhheWRgqIpZiewFSV4v+018TdI8OeC9S8P2mpKNevFW3SFVJaJX4LnHQAUmNI4P4c/ETT5Pil4r8dapofiG+86X7Dpslnp7zRiBDgkMPU10Xxe+IOgeNvh/qeg/8Iv4vWeSPfbOdJkGyVeVOccc13fwJ1fwYvhDT/C/hfWLa+k0+1Tz1izncfvMfqc13Gv6vp2haXLqerXSWtnEMySv0Wql2Etzif2d/Fx8Y/C3Sr+YOl7bp9lu0cYdZE4OR616LXzJ8P/iN4L8IfGrxFY22vQP4c1tVvYZlVvLiuD95c4719LWk8V1bR3EDh4pFDIw7g9DTl3ElbQloooqRhXO/EbwrZ+NPB2o+G72V4oryPaJE6o3UH8DXRV43+1P4z8R+CPD2h6p4eW5fOpxrdRwR72ki7rigaK+kf8L28HabFo6aNoPiuztUEcFytz9nlZBwNynviqPij4nRzab/AMI/8X/hzqmjaVekRy3WRNbA54yy8jnvXoXhH4q+B/EWmx3UGu2trLtHm292/kyRt3BDYrl/jd8QvClx4OvvDOmyReI9W1SI29tYWY84szcBiRwAOuafUR6loQsV0ezXS2RrEQqLcocqUxxg/So/FX/Itan/ANekv/oJrC+DWgah4X+Geh6HqkpkvLW1VZcnO09dv4dK6PXLeS70e9tY8b5oHjXPqVIpTW6CPQ8w/ZJ/5Ippn/Xab/0M163XhP7NvijR/DPhGTwP4kvYtI1rS7qVZYbtvLDqWJDKTwQa9E1z4oeA9Gh8y78TWDn+FIJPNZj6ALmqlqyYrQ7Kob0/6JN/uH+VUfC2uWniLRINXsY7hLecZQTxGN8e6nkVgeLPiR4J0G8uNJ1jxBa2l6iHdE+cjI47VEti1ueOfsk+AtDu5td8ZahG17qCazcx2yzHdHbgP1VegJ9a+lQPxr5o/Zj+JHgnw/4R1i21nXreyml1i4mRJVYFkZuG6dDXt3hf4ieDPE2o/wBnaFr1tfXW0t5cec49elXLsTE6oDAwKDRXF6z8VPAGj6lNpupeJbS2u4G2yRNnKn8qkZxF/wD8nc2X/YBP/oVe1ivme8+I/gpv2m7TX11+3OlpoxiNyFbYH3fdzjrXsOk/Fj4e6rqEOn6f4ms7i6nbbHGucsfTpTt7qC2rO37V4b8NLS1k/ac8f3clvG9xFBCschUFlBHOD2r2XWdUsdH02bUtTuEtrSEbpJW6KK+ePht8QvBsPx/8aalLrkCWeoJAlpKVYLM3oDiiO4PY+kq8U+HAEf7Tnj+OMbVa1t2YDoTjrXst3eWtrYPf3Eqx20aeY8h6BcZzXzp8PvH/AIPX9o/xdftrUItdQggitJdrbZXHUA4oj1B7Hf8A7Uup3em/B/UFs5Xia7litXkXqqOwDfpXa/D7RrDQPBek6VpsSR20FsgUIMZO0ZP1NR/ETwxa+NPBeoeHrptiXkRCSY5RuqsPoa838CfEi48E2cXg/wCJ9vPp15Yr5UGpiJmtruNeFbcOhx2oWzC2qPYtUsrbUdPnsbyJJbeeMxyIwyCpHNeGfsdaZa6Np/jPS7Li2ttdljiHoo6Ct7xb8YLTVLVtF+G9vP4h1y6UxwvFEwggzxvdyMACub/YrstR0/QPFdnq8yzahHrUguXXoX74px2YPofQVFFFSAUUUUAV9S/5B1z/ANcn/ka8i/ZI/wCSdX//AGFrn/0OvX7yMy2s0S9XRlH1Irwr9nvxBpngyLW/A/iq6j0jVbfUppkF0diTxuchkY8GnHqB72KQ1yOs/EzwJpEBlvPE+nEdlilEjH2AXNavhDxJYeKtGTVtMS5W1diFM8JjY474POKVnYDx/wDafs7W/wDGnw2tLyCO4gk1kB43GVbjuK93ijSKNY41VEQBVVRgAegr5s/aI8deE7j4heBo4dYhkbS9XLXoVWPkADq3FfQfhzXdJ8RaYmp6Lex3to5KrKnQkU18IvtHk37TQ2a18P50G2VdcQK46gEcjNe1ivnL9pbxx4Vm8Q+EbOLWInn03W1e8RVYmFR1LcV7x4b1/SPEuljUNDv47y1JKiWPOM0l8I3ucZ42+K1rpPiMeFfDui3vibxBt3SWtnjbAPWRzwtU4/EnxsceZ/wrvRkjPIVtWG/H0x1rkvgrqemeA/HPjDQfGUiadrF/qT3cF5c/Kl1Cfu7XPHHpXpPir4reBfD9kZrjXba7lI/d29m3nSSHsAFzTBHmXwu1PXNT/ag1ybX9CbRbz+x0VoPNEgYA8MCOtfQtfKvgT4jLH+0VrHiTxzYt4VtrrS1SyS6B3OmeCcDgn0r6j0+7t7+xhvLSVZbeZA8bjoynoacnewluzxz9q/8A5A/hP/sYLf8AnXtEX+rT/dFeR/tS6XqF54M03VLG1lu10jU4byeKJdzmNT8xA74rsNB+I3gnVdIgv7fxJpyI6AlJZ1R0OOhU8g0l8IPc6+iuFm+LPgcavBpNnqp1G8mkEYjs4ml2k9yQMAV3KnIBpDFooooAK8f/AGrL+7i8C6fottM0KazqcNnPIDjEbN8wz7ivYK4j41eDW8ceBrnS7aQRahCy3NjIf4ZkOV/OjqgOn8OaVZaJodnpWnwJBa20KxxogwAAKs39rb3tnNaXUSSwTIUkRhkMpHINeZfDX4sabdWaaH4zYeHvElmoiube8/drIV43ox4IPWrvjz4t+HNGtDZ6Hcrr2u3A2WdjYnzSznoWI4A9zRLqNI87/ZK0S08N+OPiTotgNtrb6oBEo/hBGcVJ+17qwXVPBXh6/hvJtGvtR8y+htYy7zKnITaOT9K5b9l3xRD4U8ZeNrT4g6hDp2uX2oq5jfOGZuynHOOle1/G3wbfeK9CsdU8PypHr2jzre6czcB2HVCfRhT25Se5mWnxk8O2drFa23hLxbFBEoSNF0eQBVHQDikvvjD4cvrOazu/CXi2W3mQpIjaPIQynggjFaPgr4t+H9UhWw8RTf8ACPa7CNt1ZX37vDjqVY8FfetbxB8UfAeh2vn3niWwfj5UgkErsfQBc80MaPP/ANlJr+1tvEmjjS9UstEgv2k0oX0LRsIm52gHsDXuPauN+GXjS78bQ3l//wAI7faVpqPts5rsbXuR3bb1Arf8S6/pHhvTG1LW76OytFYKZZM4BNEtwSPHviz/AMnL/Dn/AK5z/wAq90r5h+JXxF8F33x98Ca1aa7BNp9mkwuZ1VisWRxk4r2AfGX4Zlgo8W2JJOB97/Cm/hQdTvs0VFZXMF5axXVs4khlUOjDoQehrC8XeN/C3hOSGPxDrEGntMMxiTPzD8KkDzr9rP8A5E/Qf+w7bf8AoVex2v8Ax7Rf7i/yr5v/AGlPiR4J1/wto1vo+v295LDrFvNIsSsSqBuWPHSvUoPjL8M1t41Pi2xyEA/i9PpTS0B7o9Drwz45Wlre/HD4aQXcEc8X2mVtjrkZA44r2qxvrW+sIr61mWW2lQSRyDoy+tfOnxg+IHg+X42+BbqPWoXg0y4lF66qxEJxj5uKI/Eg6M+lAABgDArxH47fu/jF8M5U+WT7c67h12kcivXtA1jTde0uLVNIukurOb/Vyp0avn749+OPCw+Lngb/AIm0R/srUH+3YVj5HH8XFOHxIUleLPobV53tdKu7mNdzxQu6j1IUkV8vfs5+PND0XTdY8QapoPiTUde1a/le6vLfTXmXaGIVAw7Cvp7S9Q0/XNJS+sJ0urK5Q7JF6OprxjQby9+CniK/0rWreebwVqNy1xY38KFxZuxyySAdBnvUob2OiPxs0PH/ACK/jD/wTyf4V5r8T/FUPiLxv4U8TeE/CvieHXbG+WOaWXTHiWS3Y4ZXb0Fe8QePfBc9ot1H4o0kxFdwJuVBx9Cc1yWofGbR7rXbbQ/Bun3nii9llCyvaIRBAueWaQ8cU1ow6Hp8bFo1bGCQDj0ryLxb4B8Z6N8Qrzx58Ob6we51GJU1HTb/ACI5tvQqw6GvXQW8ncRhtucehxXzx8HfjZ5PijxLoPxBvLm0aPU5E0+6uISsJjB4TdjGRSQW0Onk8ffGDScvrXwoF3CgyzaZfrI2PUA1o/B/xH4D8WeI9Y13RNOm0zxPKqx6rbXSGO4XHTKnqPcV1t1488GW9o1zL4o0lYlG4kXKk4+gOa8r+HjHxx8f734g6HYzWvh+1sfsX2t4zH9ukz94DuB61SB7HvIooHSipAKKKDQBm+Jdd0vw5otzrGsXUdrZWyF5JHPQf1NeY2PxO8d+KYxeeB/hzNPprE+Vd6pci2WYf3lB5xS/tU6RqOpeBLK6s7SW+tdO1KG7vrWMZMsKn5uO/riut8N/ETwLf6FbXln4i0yC38oYikmWNo8D7pU8jFHS4Hmfxd8SfFUfDHxBDrnw9sVtZLJ1eW01FZTGMfeIPpXo/wAB2J+DvhYkkn+zo+v0rzD49fFyDV/BWueHfAGl3PiO4e1dbu6iQi3t0xyd3Qn2Fdh+zl4y8Nap8PfD/h+x1aGfVLbT08+2AIdCBzmmtmD3R6tRQOlFIAooooAKKKKACiiigDmfil/yTrxB/wBeEv8A6Ca5z9mX/kiHhz/r3P8A6Ea7Dxvp82reENW0y2x51zaSRx57sVOK8t/Z08ZaDpXw+tPCeu30Oj6zpBeC5tbxvKOQxwwz1Bpx2YHtWaZcMY4XkHJVSQPoK47X/ip4C0WMtdeI7OZ8fLFbN5rsfQBc5NdJoGqW+uaPb6paxzJb3CbkWaMo2D6g8ik07AfMfwN8daTpniXxd4o1zRPEGp65eanJD9ptdPeZY4VOAisOn0r1n/hdmh/9Cv4w/wDBRJ/hWDF9u+DHjbVLqazubrwRrdwbkywIXawnP3tyjnafWvS7H4geCr2yW7t/FGlGJhkFrhVP5HmndDPCfjb4utfFTaHrPhjwr4pi8SaXfxyW87aU6ZjJw6s2OmK+ldPlkmsLeaVSkjxKzqR0JHIrzTX/AI1aAmoRaP4RtbvxVqssgQRWKExoM8l36ACvRbvUYLDSG1LUmW0ijiEkxY5EfHP5UdBW1Oe+KHgXQ/G+hG21TNtc2/7y0v4ztltXHRlbtXztafE7xn4j1OL4TT67aWcf2hrSXxTGSFuY1/gQ9PMI4rW8bfFvS/iX4qfwdp/iYeHvCkLBdQv2Vlmvuf8AVxccA9zXsWt/D/wDJ8MBoM9jBa6FbwCWKZBh4SBkShuu7vmhaajd9je8AeD9D8FeH4dH0O3EcSjdJKeXmfu7N3Jrou9fNfwy+NeneFvEQ8DeJ/ESa1pv/MM1uNGOU7JNxw3vX0fbzR3EEdxCweORQyMO4PQ0MVraHjHxs/5Ld8Mf+v2X/wBBr2zvXin7REVzpfi7wR42e2mn0vR75vtxiUs0SMMbyB2Fei2vj7wXcWaXkXijSjC67gTcqDj6E5o+yhdTpqK4nS/il4N1bxHDoOj6g+o3cpI3W0LPGmP7zYwK7akMKKKKACiiigAooooAKKKKACiiigAooooAKp3Gl6bcSma4060mkIwXkhVm/MirlFAFWz07T7N2ezsbW3ZhgmKFUJ+uBU1xBDcRGG4hjmjbqkihgfwNSUUAZ/8AYei4/wCQPp//AIDJ/hV9FVECqoVQMAAYAFLRQAUUUUAFRzQwzACaKOQA5G9QcH15qSigDnNd8CeDdcm87V/DOlXkv9+S3Uk/jVnw94S8M+Hv+QHoWn6efWCBVP59a2qKAAUGiigDE8ReE/DXiIL/AG7oWn6jt6GeAMR+PWoNE8DeDtEYtpXhnSrRvWO2XP8AKuiooAQAAYGAKqXOlaXdSma502znkPV5IFYn8SKuUUAZ50PRT10fTz/27J/hUtrpem2kvm2un2lvJjG6KFVOPqBVuigAqjPo+kzytLNpdjLI33me3Uk/iRV6igDP/sPRMY/sfTv/AAGT/CnQ6No8MiyQ6VYxyKcqyW6Aj8QKvUUARzwxTxNFPEksbdUdQwP4Gqg0TRlIK6Rp4IORi2Tj9Kv0UANeNHjMborIRgqRkEemKpLoujqwZdJsFYHIItkBB/Kr9FACYwKz9WutFjUQatPYKG5CXLLz+DVo1zXizwF4Q8WXUV14i0K21GaJdsbylsqPTgigCn4g8Z+B/COizXz6jpcKBTthtSheVuyqq8kmuX/Zp0LVNN8OavrWr2r2c2u6jJfR27/ejjb7uffFdPonws+Hui36X+m+E9NguU5SQoXKn23E12QHSncGFFFFIAooooAQ1k+IfDHh3xFEI9c0Wx1FR0+0QhiPxNa9FAHNaN4B8FaNL5ul+FtJtX/vJbLmukChVCqAAOgA4FLRQBRk0bSJHaSTSrF3Y5Zmt0JJ9+Ks21tb2sQitoIoIx0SNAoH4CpaKAKMmj6TLI0kul2Lu3LM1upJ+pxVm1tba1i8q1t4oI/7kaBR+QqWigDL8QeHdD8QW4t9b0my1CIdFniDY/OqOg+B/B+gy+bo/hrS7KT+/FbqD+ddFRQBUutN067fzLqwtLh/70sKsfzIqzFGkSCONFRFGAqjAA9hTqKAEZQwIYAg9Qe9crqXw38BaleteX3hHR57hjlpGtlyTXV0UAZ2kaHo2jxCPS9Ls7JQMAQwqvH1ArRoooAKKKKACiiigDI8Q+GfD/iKIRa5o1jqKDoLiEMR+JqPw74R8M+HQf7C0HT9OJ6mCBVP59a26KAKcmk6XLN50mm2Ty5zvaBS2fXOKtgYGBgClooAyPEHhnw/4gj8vW9FsdQX/pvCrH8zzVHRfAHgnRZ/P0rwtpNpL/eS2XNdLRQAgAUAAAAdAKiurW3uo/KureKeP+5IgYfkamooAz/7D0TGP7H07/wGT/Ck/sHQ/wDoDad/4Cp/hWjRQA2NFjUKihVAwABgAVBeafY3hBvLK2uCvQyxK+PzFWaKAM8aHoo6aPp4/wC3ZP8ACk/sHQ/+gNp3/gKn+FaNFADEjSOMRxoqIowFUYAH0qm2i6OzFm0mwZm5JNsmT+lX6KAI7e3ht4hDbwxwxjokahVH4Cqsuj6TLI0kul2MjscszW6kn6nFXqKAGQQxQRCKGJIo14VEUAD8BRPDFPE0U0SSRtwyOoIP1Bp9FAHI3Pwy+H1xdm7n8H6M87HJc2y5zXR6Zpmn6Xbi306xtrSIdEhiCD9Kt0UAFUL7RtJvrd7e80yzuIXOXSSBWBPr0q/RQByFv8MPh7b3S3UPg7RkmU5Di2XINdXBBDbxLDBEkUajCoihQPoBUlFABRRRQAUUUUAIVDAhgCD1BrldR+G/gPUb5r698JaPPcMcmRrZck11dFAFOx0rTbGz+x2dha29tjBijiCqR7gUtrpmnWkvm2un2lvJjG6KFVP5gVbooAKKKKACiiigAooooAKKKKADFYPiLwb4V8RMr674f07UHXo08AY/nW9RQBgaH4L8J6H/AMgnw5pdmc5zHbKD+eK3wMUUUANkRJEMciK6MMFWGQRXKX/w0+H99dtdXfg/RppmOS7Wy5JrraKAKOkaPpWkW4t9L061sogMBYIgnH4VbljjmjaOVFkRhhlYZBH0p9FAGf8A2HovH/Eo0/jp/oycfpV14o3iMLRo0ZGNhXIx6Yp9FAGeNE0UDjSNPH/bsn+FX1VVUKqgKBgADgUtFADJoo5o2jljSRGGGVhkEe4rk5/hj8Pp7trubwdozzsdxc2y5Jrr6KAKmm6XpumxCLTrC2tEAxthiCfyq3RRQAUUUUAFFFFABRRRQAUUUUAFFFFABRRRQAUUUUAFFFFABRRRQAUVz2heMNF1rxNq/h2xmdr/AEkqLpSmAu7pg966GgAooooAKKKKACikNeOfEf4l+PfBGr2b6h4Q0yTRLzUUs4blL/MmGOAxTHFAHslFNibdGrf3gDTqACiiigAoryDxR8RPFGm/tE6H4EtbCJ9DvrYyz3BhYsrY6Bugr18UW0uHUKKKKACiiigAooooAKKKKACiiigAooooAKKKKACiiigAooooAKKKKACiqes6jbaTpV1qd4xW3tYmlkIGSFAyareE9f07xP4ftNc0mRpLO7TfEzLgkfSgDVooooAKKx/GPiTTPCfh6513WJHjsrYAyMq7iMnHStDTLyDUdOt7+2YtBcRrJGSMZUjIoAsUUUUAFFFFABRRRQAUUUUAFFFFABRRRQAUUUHpQAUV8++L/wBoPULf40R/Dfwh4Yj1yfesc05nKiNv4ug6AV1/7Qfxbg+E3g621WezS+1K6kWOK0Em0Mf4jn0FD2THbWx6nRXF/BvxRr3jLwTa+Ite0NNGkuxvhtxIXOzsT6ZrtKbVhBRRRSAKKKKACiiigAooooAKKKKACiiigAooooAKKKKACiiigAooooAKKKKACiiigAooooAKKKKACiiigAooooAKKKKACiiigAooooAKKKKACiiigAooooAKKKKACiiigAooooAKKKKACiiigAooooAKKKKACuE+K3xE/wCFf2Q1C58M6vqlgkZknubNAUgA/vZNd2a85/aT5+CXidextCD+YpMaOc0T42ap4xtPt/w78B6jrlhGuZrmeVYFz3Vc/eNFn+0Do+qwxaboeg6nf+KmkaKXRVXElu69TI3QL7123wUsrTT/AIUeG7eyt44IvsEbbUXAyRyfrXn3wAsbNfi98TL4W0QuTqCr5u0btuOmauyu0TfS51PhP4m303jCDwl4y8Mz+HNVu4zJZbphLFcAdQGHcelekyOEjZ2zhQScDmvDf2gGaP4xfC5lOCb+QcemK9sv7y1sLOa8vJ0gt4VLySOcKqjqSaTVkmPqeay/FLXNSu57bwp8PNd1IROU+03AFvCSPduagufil4o8PBLrxz8P7zSdMLBXvba4W4SHPdwvIFNT4yy63NIvgTwXrXiW3jYqbtFEMDY/us3Wsvx54+8YyeCNah1j4U6vb28llIrOk0cwXK9SB2oGez6fe2uoWUN5ZzLNbzIHjkU5DKehrF8c+I7zw5Yw3Fn4b1PXXkfaYrFQWUepz2rl/wBmWR5fgj4cd2Zj5B+8eRyeK9JFElZtExd1c+Vfhj4+1ay+NPjy/j+HviO6lumh320Ua+ZBgfx8969ZX4q68WA/4VP4wGT18pOP1rD+DpP/AA0F8S+T96D+Ve3VUunoC3ZX024e7sILqS3ltnlQMYZPvIT2PvRqN7a6fYzXt7cR29tCpeSRzhVA6kmrFeLftIzz6prXgzwP5zRWOt6kPtu048yNOdn0NQtXYZq/8LS1rXWd/AXge/12zRiBfTSC3gk/3C3Wqt/8XNe8Lx/avH3w/wBS0jT/AOK9tZFuYo/97byK9W0+ztrCxhsrSFIbeFAkcaDAVR0FJqdnb6hYT2N1EksE8bRyIwyCCMdKAXmc58LPHekfEXwqviPREmWzeZ4l81cE7TjNec/tiXEFp4Q8O3VzIsUEOu27yO3RVB5Jr0T4U+BdP+HnhY+H9LmkmtvtEkylxgrvOcfQV5z+2RZ29/4M8P2V1GJLefXLeOVD0ZSeRVL4lYa8zXs/izq/iLd/wrvwVeeILGHCG/llFvA5A52FvvVo+G/inK3ieDwx408OXXhjVLr/AI9DK4eC4PorjjPtXfaJp9lpekWun6daxW1rDEqxxRrhVGPSvJv2so0XwZol4FAuINctTFIPvIS2Dg0JXlYXQ9nrnPHXiS88N2MVzZ+G9U113faYrFQWX3Oe1b1qxa2hZjklFJ/KpakDybTvjBDN400jw7rPgXXtFvNUZktZryJQpwOeQa9ZFeJfGo/8X0+GQ/6eJv8A0GvbRT+ymK+oyZikbuqlyqkhR1PtXi2uftF+HfDniKTQvFXh3XdFu/LL26zwhjcc4AQDrmvazXhHiLStO1T9r/SW1CziujbaIZYfMXcEfd1A9aFqxm7a/EX4j6nbrqGk/Cm7OnuNyG6vUimZfXYa6X4bfETTfGUl5Y/Y7rStZsG23mnXa7ZY/f3HuK7XFeJ6oot/2u9LaECM3GhP523jfg8Z9acVd2BnttebeKfitb2viGTwz4T0W88Ua1F/r4rXAit/+ukh4Fb3xd1q48O/DbXtYtDi4trN2jPo2ODWB+zl4ds9D+F2l3MYWS91OMXl5cHl5ZH5JJ71K6gULn4o+KvD6rd+Nvh7e6ZpmQJLy0nW5WEerheQKhi+O2lan4mudF8K+Gta8Si2VHkurBVaIK/Q5Jr1q5ghuLeS3njWSKRSrowyGB6givnv9nbwzY+Efjx8RtH0xfLtN0cscY6IG5wKa1bB7H0JaStNbRzNG0RdQxRuq57GpaQUtIAoPSig0AeX/EX4u/8ACD3c/wDavgzX30yGRY21KNF8jLHAOc1XuPjNDq2oNpngDw5feKrqNA00kJCW8JIztaQ8Z+lUv2yYTcfAvU7cPs82eFM+mXAruPhH4X0vwj8PtJ0fSbeOKJbZHdlHMjkAlie5prYL6nI3fxS8VeHUF342+Hd/pum5Aku7OdblYh6uF5Ar0vw9rOmeINIt9W0e8ju7K4UNHLGcgirk8Mc8LwzRrJG4KurDIYHsRXiPwOB8NfGHxz4Ds939kQNHfWsWciEyfeUegzQtQZ6v4z8R23hfQ5dWurW8ukQhRFawmSRmPQACuFj+IXxC1JBPofwrv/IPQ392kDH8DXYeP/G3h3wPpK6hr955KyNshiRd0kz9lVRyTXGRfE/xnqCfaNG+E2u3Fm3KSXEyQMw9drHNIDS8K/E43XiSLwx4s0C78NazOpa3Sdg0VxjqEccE+1ei18w/GnxZrmseJPAVtrHgnUtAuI9cjZZ5mVkI7qGWvp5eg+lU1omD3seS/G7xvqmn6B4g0aHwLr99AbKRft8CKYBleuc54rjvgT8R9Z0z4UaFZQfDXxRfxxQYFxbxqY35PIya9m+Kn/JOPEH/AF4S/wDoJrnv2av+SJ+G+v8Ax7/1NJbMH0J/C3xC1jWtbh0+5+HniTSo5M5urqNRGn1wa9ANFFID52/ac8c6pN8OvEOit4D8QRwAhP7QZF8ggMPmznOK3/B3xQ1y38JaTAvwt8WzLHZxKJEiTa4Cjkc9K2f2pj/xZDX+v3E/9CFdp4Az/wAIPof/AF4Q/wDoAql8L9RP4kY/gfxtqfiPU3s7zwRr2hIqbhPfIoRj6DB612tJWb4rv30vw3qWpRrue2tZJVHuFJFSxnJePviponhjVovD9pa3eu+IJhmPTbBN8gHqx6KPrWTJ49+J1vEby7+FE5tFG5lhv43m2/7nr7V5Z+zh8RPAOh6Fe+JPEV9dTeJ9YuZJbyf7HJIVG47UDAdAPSvWv+F8fDj/AKCV9/4AS/4VTVgOg+G/xD8P+OrSVtLklgvLdtt1Y3KbJ4G9GU/zrrz0r5f8X+M/Ctx8ZfCvizwJJfPqNxcCz1SJLKRFmhboz5GMj1r6fU7hn1pdLh1PJvGHxmk8KPNLrHgDxNDp8VwITe+WvlEk4DdelbXjT4qaL4faz0+ztrrWdcvY1kt9Ms13y4Izluyj61zn7YaySfBDUoo5DG73ECqw/hJcYNdB8Ffh5o/g7w9b3kbPf6xeQI93qNwd0shKjjJ6AegoWquF1czdM+KmtWPiLT9J8ceCrzw+upv5dlcpIJ4y/wDdcr90/Wu68Za5c+H9FfUbXRb/AFmRWA+zWYBkI9ea15IYZdvnRJJtO5dyg4PqKS64tpccfIf5UnsPqeIaR+0l4f15hp3h3w3rmo6+ZWibTFiAeMg4JduijNbN78SvHui27al4k+GF3b6VGN001pdpPJGvdig5wKw/2PdI02Dw34g1SGzhW+uNZuFln2/OwDnAz6V7ldIslvJG6hkZCCD0IIqnZCWpQ8K69pfifQbXW9GulubK5TfG4/kfQ1S+I+r3mheCNX1TT7OW8u7e2doYYl3M744wPrXnX7KHyeF/ENquRDBrtysSdkG7oK9mpSVnYE7M+fv2SvhbeeHrC88d+LLf/ip9cdpmEg+aCNjnb7GsPxh4H1r4u/tJD+3tPuLfwj4ZVdvmqQtzJ1+X1FfTmKAKL63Do/MZbwx28CQQosccahUVRgADoKkoopAFFFFABRRRQAUUUUAFFFFABRRRQAUUUUAFFFFABRRRQAUUUUAFFFFABRRRQAUUUUAFFFFABRRRQAUUUUAFFFFABRRRQAUUUUAFFFFABRRRQAUUUUAFFFFABRRRQAUUUUAFFFFABRRRQAUUUUAFFFFABRRRQAHpXlf7UGtaRY/CLXrG+1K1t7q4tT5EMkgDycj7o716pWTrvhnw9rskcmtaLp+ovEMRtcwLIVHtkUAc18Dtb0jVfhtocOm6la3clvYxLMsUgYxnb0OOlef/AAR1rSLH4wfEPT7zUrW3u7jU1EMMkgV5OP4R3r2fQvD2haCJBouj2OnCU5kFtAse764qFvCfhltXGsNoGmnUQ28XRt183d67sZp395sVtLHjn7Sl7Z6d8VfhjeX9zFbW0eoSF5ZG2qox3Nb37TP2nXvg1PdeH5jfWJmiluvsrbvNtw3zgEdeK9M1zw/oeuoi61pFlqKxn5BcwrIF+mRxVmy0+ysbFLCzs4ILRF2rDGgCAemOlF9F5D6nO/DvXvCN14N05/D1/p6aeluipGkir5eByCOxrg/jl8XdA07wzqugaAsniPWp7SRPs1j84iUqcs7DgAV1erfB74capfPe3Xhe2EznLeS7xKT67VIFdBoHhHwzoNm9no+hWNnDIu2QRwjLj0Y9T+NDBaHnf7LHiXQbr4T+HtJh1eyfUVgO+1WYGRTnkFetew9qw9J8IeFtJvRfaX4d0uyuhkCWC2RHwevIFbZ6USd3cSVlY8I8FX1r4T/aP8ZW3iCZdPGtRxS6fLMdsc4AwQGPGfavZr7X9EsYDPeavYwRDqzzqB/OoPE/hnw/4mtBa69pNrfxD7vmpkqfY9R+FcvYfBj4a2dwJ4/C9u7DtNLJIv5MxFFx6HR+FvGHhzxRNdRaBqkV+bUhZWiyVB+vQ1xH7Q3hjV9RsdG8V+HYTcat4cuxeJbjrNH/ABqPfFelaXpmnaVbLa6bYW1lAvSOCIIv5CreKV9dAOQ8A/ETwz4v0mO6stRhhuQMXFpO4SWB+6sp561Y8V+PvCPhi1a41jXrOHAysayB5HPoFHJNQeKPhr4H8SXBuNW8O2ks5OWljzE7fUoQTTPD3wv8BaBOtxpvhmyWZTlZJQZWU+xcnFMEO+GPi3UfGOm3Oq3Ph+60ezMpWy+08STx/wB8r/DmvLP2tvEvh/8AsrQNP/tmxN3b67bvPCJhvjUHksOwr6BUADAGBWBqHgnwfqF5JeX3hnSLm5lOZJZbRGZj7kihOzuNF3w9rGk61p63OkajbX0KgKZIJA6g46ZFeMftb+JNAXwnp+mNrFkL2LWbV5IPNG9FD8kjqBXtei6LpOi2ptdH020sIC24x28QRSfXArP1PwX4S1O9e91Hw1pN3cyfflmtUdm+pIoTs7grFnwzrej65pqTaPqVrfxRqqu8EgcA46HFQ6x4w8LaPeGz1XxBptlcgZMU9wqNj6Greh6Ho+h272+jaXZ6dC7bmS2iEak+uBVTWPB/hXWLw3mreHdLvrkgAy3Fsjtj6kUnuI8P+MHjLwndfGn4c3lr4i0ya3tp5jNKlwpWMFeNx7V7LH8QvA0kqxR+LNGZ2IVVF2hJPp1pB8O/Af8A0J2hf+AMf+FLF8PfAsUqyx+ENER1IZWWyQEH16U76WFbW50U08MVu1xJKiQqu5nJwAvrmvnu+8ZeFP8Ahq2z1EeItM+xjQzGZ/tC7A+77uema+hZYIZbdreSJHhZdrIRlSvpiucPw88CHr4P0M85/wCPKPr+VCdncfQ6GC5t7i0W6gmSSB13rIpypX1zXz9r3i/wuv7V2kXh8QacLePR5IXl89dqvu+6T619BQW1vBapawwpHAi7FjVcKF9Melc9J8P/AAPJK0r+EtEaRm3FjZpkn1ziiLsw6Glr+nWPiXw1eaZMyy2l/btGWXkFWHBFeP8Awx8YP8NUX4efEPdYLZsU0vVHU/Z7qHPygt0VgPWvcYIo4YlhhjWONFCqqjAA9BVXVrHS9QtTb6pa2lzA3/LO4RWX8jQBxHi34v8AgzR9PLafqkWt6hJ8ttZWB82SVz0HHSvLf2W28SzfGPx9eeLLcWuqXIimaANnylb7q/gK9wh0vwP4Vgm1ODT9D0lI1LSTpFHHgD3Fed/AhZvEHxG8aeP4LeWLSNSlSCxeRceeqcFx7U49Qex7UKKBRUgFFFBoA8Z/bKilm+BWpxQnErzwqhz/ABbuKq/CH4rLpOh2HhX4lRtoGtW0CJHPOCILpMfKyv06VoftcSR/8Kdu08xN32u343DP3xXoFlp+i6x4b0611SzsL9PssfyTosn8I9aaXusOpzfi34w+CtFsS1jqketX7jbb2WnnzpJX7D5elZ3wJ8I61Y3OteN/FUQh13xDKJHtx/y7Qj7kf1x1rvNG8K+GdGmM2k6BpljIf44LZEb8wK2aLgzwT4lvZ6V+0p4c1nxco/sA2TRWM0wzBDdZ6t2BPY17Pd+IdCsrFr261mwhtwNxkadduPzqXXNH0vXLB7DV9Pt761f70UyBh+tcZa/Bb4Z212LhPC1u7A52ySyOn/fJYj9KQHiXx4+Kuj+J/GHg610i3nk0Ox1pHn1mRSluXH8Kk9frX0/oWtaRrdqbnR9Stb+FTtMlvIHUH0yKgu/DHhy70yLTLrQtOmsojmO3e2UxqfULjFT6Houj6HbNbaPplpp8LNuaO3iCKT64FO+lg0KXxBsrjUvBGtafaJvnnspEjX1YqcCvP/2ZPEWjt8L9O0Ka9httU0sNb3lrM4SSNwx6g9q9drkPFXwz8D+J7s3ms+HbWa5P3pkLRO31KEE0IC94g8b+EtAhaXVvEOn2wAzhpgWP0A5NauiapZazpcGpadN51rOu6N9pG4euDXMaF8LPh/orrJY+F7DzFOVeZTMwPsXJrsY0SNAkaKigYCqMACkB57+0XpV9rHwd1+z0+Bp7jyN4jUZLBTk4/AVc+Efizw/rXgDSJLLVLYtDaxxTRPIFeJ1XBVgeQciu3IBGCMiuI8QfCX4e65ete6h4ZtjO5y7wu0W4+p2EZprawGhr/wAQPBeg/LqfiLT4pCQojWUO5J/2Rk1uSra6vpLRn95bXcBByMZRh/gawPD3w58D6CySaZ4Z0+KVPuyvH5jj/gTZNdUAAMAYHtSYHhHw51WL4TanceAvGcK2ukGd5NG1V4/3Loxz5bN/Cw969jTU/D72oulvtMaAjcJBImMetWdW0vTdWsnstUsbe9tn+9FPGHU/ga4eX4J/DKS4M7eGIgxOSqzyBP8AvkNij1Ai1D4seD4/E1n4e0JG1/UbiQKy6dEJFgHdnYcAV6LJJHDC0srBERdzMxwAPes7w94b0Hw9b+Romj2Wnx9xBCFJ+pHJrSljjliaKRFdHBVlYZBHoaAPBf2qPGfhLUPhLeWlj4j0y5uPtUH7uO4Vm4kGeBXo3h/4heBY9CsI38W6MrLbRgg3aZB2j3q+fh54FLFj4P0MknJJso+f0pP+FdeA/wDoTdC/8AY/8KFtYLK9zb0XWNK1q0+16RqFtfW+dvmQSB1z6ZFReJdZ0nRdOe41fUbaxhcFVeeQICcdMmpdG0fStFtPsmk6da2Fvnd5VvEEXPrgU3XNF0jXLZbbWNMtNQhVtyx3EQdQfXBoYI8R/ZF8SeH/APhGNT00azZfbZ9YuWig84b3BY4IHU17hrmp6dpOnyXmqXsFnbgYMszhVB+prO03wV4R029S90/wzpNrcx/clhtEVl+hArT1fS9O1eyaz1Sxt722Y5MU8YdT+BpydwW54j+yd4i0Gaw8Q6fFq9m93PrlxJFCJRvdd3UDuK96rB0rwb4T0m9W90zw3pVlcp92aC1RHH4gVvUSd2AUUUUgCiiigAooooAKKKKACiiigAooooAKKKKACiiigAooooAKKKKACiiigAooooAKKKKACiiigAooooAKKKKACiiigAooooAKKKKACiiigAooooAKKKKACiiigAooooAKKKKACiiigAooooAKKKKACiiigAooooAKKKKACiiigAooooAKKKKACiiigAooooAKKKKACiiigAooooAKKKKACiiigAooooAKKKKACiiigAooooAK5vxz4J0LxlbwQa5HdOkDFk8i5eI59ypGa6SigDzS0+B3w8t7mOd9NvLrY24R3N9LLGT7qxwa9GtLa3tLeO3tYY4IY1CpGihVUegAqWigAooooAKDRRQB554w+DfgXxZqc+oa7Y3l1LOQzr9tkEZI6fKDineG/g/4K8Pavb6ppkGopcW5zHvv5XUf8BJxXoNFAB3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srVtcstNnWG437iMjaM1T/wCEu0v/AKa/981pGjOSukZutBOzZ0NFc9/wl2l/9Nf++aX/AIS3S/8Apt/3zT9hU/lF7en/ADHQUVz/APwlul/9Nv8Avmj/AIS3S/8Apt/3zR7Cp/KHt6f8x0FFc/8A8Jbpf/Tb/vmj/hLdL/6bf980/YVP5Q9vT/mOgorn/wDhLdL/AOm3/fNH/CW6Z6Tf980ewqfyh7en/MdBRXP/APCW6Z6Tf980f8JbpnpN/wB80fV6v8oe3p/zHQUVz/8Awlumek3/AHzR/wAJbpnpN/3zR9Xq/wAoe3p/zHQUVz//AAlumek3/fNH/CW6Z6Tf980fV6v8oe3p/wAx0FFc/wD8JbpnpN/3zR/wlumf9Nv++aPYVf5Q9vT/AJjoKK5//hLdM9Jv++aP+Et0z0m/75o+r1f5Q9vT/mOgorn/APhLdM9Jv++aP+Et0z0m/wC+aPq9X+UPb0/5joKK5/8A4S3TPSb/AL5o/wCEt0z0m/75o+r1f5Q9vT/mOgorn/8AhLdM9Jv++aP+Et0z0m/75o+r1f5Q9vT/AJjoKK5//hLdL/6bf981PY+JNPvLtLaLzN7nAytJ0aiV2hqtTbsmbNFA6UVkaBRRRQAUUUUAFFFFABRRRQAUUUUAFFFFABRRRQAUUUUAFFFFABRRRQAUUUUAFFFFABRRRQAUUUUAFFFFABRRRQAUUUUAFFFFABRRRQAUUUUAFFFFABRRRQAUUUUAFFFFABRRRQAUUUUAFFFFABRRRQAUUUUAFFFFABRRRQAUUUUAFFFFABRRRQAUUUUAFFFFABRRRQAUUUUAFFFFABRRRQAUUUUAFFFFABRRRQAUUUUAFFFFABRRRQAUUUUAFFFFAHCeP/8AkKx/9c65w7QMkgD1Jro/H3/IWj/651578RWZPBuoMjFWCcEHFe7hFzU4o8iVP2lfl7s3VkiY4WRCfQMKkrwmJtM/szTzo19ftrrMu5N525/GvQtc8WX2nXdto9paRXWo+SrTGSQIqnHrXdKg07I1qZfJNKOp2lJXF6b458zSNRuLyz8u6sMB4423K2fQ1Xm8WeIob7TIG02xYagQYwkuSF96j2U7mSwNTXQ7yq+pX1pp1q11ezLDCpwXboKwfD/iO41LWtW0+W3jjFiflZT9761zPiXXpte+H2pzTwJEYbkRgKc5ANNUnezHSwcnPlkelQyJNCksbBkcBlI7inVyN1rGrado+lxaZp0dxvtlLSSyBEXjpTND8ZXF9Yaobiyjiu9PQsVV9yN+NL2b3RP1Ko1zI7GkZlUZZlUe5xXJ+DfEmsa9JFO2kpDp7Kczb+Sw9B6Vm/GiTy9M0/LShDcfOIyQSKFTfNysKWEcqvs5M71ZI2OFkRj6BgadXnvgW30c3c9xo9tqi3ccOR9sJ2MfSpIfHlzKiWK6ev8AbBuPJaDJ2gf3qp0nfQJYOV3yapHfUVxuqeKtWt/ET6HZaWl3ciIOoDYGe+famaX4zu5rPVUvdPW31DT4y5j3ZU0vZSsH1Kra9jtaK4rSPGGp3GmvrF7pKwaYkRbzQ/zM3oB6VRj+IGpJ5F5d6XAmnzOFVlmBkAPcin7GVwWBqtPTY9DoriNb8aX0OuHTNM0+GYqgctNJs3A/3af4i8Y3+n3FlZ22nRm6uYw5E0m1V9s0lSk7B9Rq6aHX3Fzb2+37RPHFuOF3tjJqUHIrhfE+q+bo2k3WqaPC80lyF8tn4Q56girmseKL9NYGi6Dpi3t0iBpNzYVR6UezY1g5tKx11FcZpvjK5ms9UjvLAWuo2Cb2iLZVqzm8e60ml2+rvoarp7EK8hfnPsKPYyEsFV7HotFQ2c63NpFcJ92RAw/GpayuzkasLWl4X/5D1r/vGsytPwt/yH7X/erKt/Dka0P4iPSqKKK8A94KKKKACiiigAooooAKKKKACiiigAooooAKKKKACiiigAooooAKKKKACiiigAooooAKKKKACiiigAooooAKKKKACiiigAooooAKKKKACiiigAooooAKKKKACiiigAooooAKKKKACiiigAooooAKKKKACiiigAooooAKKKKACiiigAooooAKKKKACiiigAooooAKKKKACiiigAooooAKKKKACiiigAooooAKKKKACiiigAooooAKKKKACiiigAooooA4Tx9/yFo/+udcP4w0+41Tw7d2Nrt86VcLuOBXe+ObeeTU42ihkcbOqjNc/wDY7z/n1m/75Ne5hZxjTi7nk1HOFZyiup57f+DbmTwrp8VqsMGr2WCsi8bj6E1Dr/hHWLzULfWIo7Ke7MIS4gnPyEjuDXpH2O8/59Zv++TR9jvP+fWX/vk11fWddy44ysnex5VrWm32i+DtTk1CGytZLllREtl4+hNUdIlvPD9/plxdabYz/aCscZjmLugPcDtXrt5pMl5btb3WnvNE3VWTIqhY+EbCxnE9ropSUdGKE4+ma0jiYWs2bLF/u3GUdTkpvDviSx8R399os1r5F/y5lPKfhVaLwdrCeC9Q0h2ha6uLjzFO7gjNekTQXES7pYZEHqwxUeKlV21oc8sdUT2OC8R+F9auZNMltPs1wtvAI5LediI8gdaj8P8AhHVrGHWlnS2Rr2HbGsR+UH0r0Gij20rWBY6py8pieBtMudH8M2un3m3zogd205FZ/wARtD1LWrSzXTFiMsEwk/eNgV1dFTztS5jGGIlCp7RbnL6U/jUM66ha6cEWI+X5Tclu1c+PBGsQtDrUM6HWhcGWUFvlKntmvSKKpVpX0RosZON+VbnmGo/2w/xRdtLMEd99kBKycqfUVpad4S1f7JrN3qEsL6lqCbAqH5V/GuyXTbFdSOpC3T7WV2mXvj0q3VOs9ka1Mc3bkXY5iz8PSyeA18P3jhJvKKllOQDXNWHg/XoBDaPp+jtDGw/0gglyAfSvTKKSqyVzKGNqRi49zgvF3hvXtUuXigt9OltmUCOZ/lki+hFGs+G/EEmm2unwR2GoRRwhGa5+8reoPWu9ooVWSsUsdUVtNjgJvB+rjw5pen+ek81tdebIWbhV9BVnVPD2v2XiRtc8Py27yTxhJopjgV21FL2shLG1FucNY+FNU+y6veahNDJqeoR7AqH5V9qdfeGNTn+HcGgoIxdoQTlvl4PrXcxxvI22NSzegHNSmyu/+faX/vk0niLPVh9arS1sZ+kwSWumW1vJjfHGFbHqBVmpxZ3f/PtL/wB8ml+x3f8Az7S/98msXVi3e5yuEm72K9afhb/kP2v+9VT7Hd/8+0v/AHwa0fDVrcprlszwSKobklazrTj7N6mlGEudaHolFAorwj3AooooAKKKKACiiigAooooAKKKKACiiigAooooAKKKKACiiigAooooAKKKKACiiigAooooAKKKKACiiigAooooAKKKKACiiigAooooAKKKKACiiigAooooAKKKKACiiigAooooAKKKKACiiigAooooAKKKKACiiigAooooAKKKKACiiigAooooAKKKKACiiigAooooAKKKKACiiigAooooAKKKKACiiigAooooAKKKKACiiigAooooAKKKKACiiigAooooAMfSjH0oooAKKKDQBzXj/jTIv+ulcM7KiF3YKo6knAFdz4//AOQZF/10rz7VLOPUNNuLGX7k8ZQ/iK9XDScaDkjza0IzxEYydk7FiN0kQPG6up6FTkGnV598HL2aG11Dw1eOxudMnKruPJQniuk8UeLNF8NmJdTuSskv3I0XcxH0FaxxdP2SqSdrmmJyivTxcsLTi5Nfl3NxiqjLMB+NNikjlXdFIki+qnIry7QNch1/4vTfY7yWXT5bIjyySFBxzx61d+GUr6J4p1nwncs2BIbi13Hqp7CsKOPVWUdNHf8AA9HF8OTw9KbcrzilK3k/8j0agn3GayPE/iTSPDdsk+q3PliQ4RFGWY+wrzxvE9vrnxa0STSrydrQwsJIjlRn3FaV8bTpzUE7tuxy5fkVfFwlVknGCTd/Q9Ximil3eVKkm04O1s4NPrzbQGbwz8Vb7SHYiz1YefBuPAfuBXc+INa03QdPa+1S4WCEHAz1Y+gFXRxUZ0+eWltzLG5TOhiI0qXvcyTXnc0Dx9aZHLFI7IkiMy/eAbJH1ryPxd4ystc8Q+Hf7FvbhFFwPNQgoSM9x3rXv2bwx8WoLkuy2OtR7GyeBIK545hGUtFpe1z0p8NVIUk5ytNx5kvToekUfXFVdW1Cz0qwkvr6dYbeMZZ2ryn4k+OtL1nR7OLRb64inF4mRtKFlz29RW2JxlOhu9ex52WZJicwmuVNR79D2GkqOzJazgYnJMa5P4VJXWndXPKnHkm49jc8E/8AIeT/AHDXoNee+Cv+Q7H/ALpr0KvGxn8U9XB/wg/Cj8KKK5TrD8KKKKACiiigAooooAKKKKACiiigAooooAKKKKACiiigAooooAKKKKACiiigAooooAKKKKACiiigAooooAKKKKACiiigAooooAKKKKACiiigAooooAKKKKACiiigAooooAKKKKACiiigAooooAKKKKACiiigAooooAKKKKACiiigAooooAKKKKACiiigAooooAKKKKACiiigAooooAKKKKACiiigAooooAKKKKACiiigAooooAKKKKACiiigAooooAKKKKACiiigAooooAKKKKACg0UUAc34/wD+QZH/ANdK4au4+IH/ACDIv+ulcPXsYL+EeRjf4h5t4pz4Z+KGna4g2Wepj7PcY6buxNUfF88OifF221zWYHk017fbHJ5e9VP0rvPGnh238TaR9gmmaBlcSRyqMlGFaVtZqthDbXWy6MaBS0iA7iO+K5ZYCbbinZJ3R9NSz+hThCclzSceWXR26NM8t8JXlpqPxnmvtPtJILaW1JQtFs3++K1PinFJoviHRvF1uMLDIIbnHdD616IsECyCRYY1cDaGCgED0zVDxPo9vr2iXOlXTFY5lxvAyVPqKp4GVOjyxd2ncz/1hpVsfGrKNocvK1voeffEyWO28a+H/EF5A9xo6p8xVNwUnnJFUP7QsNZ+MWkahpNnJHamMr5hh2CQ46ivT9D0pdO0S20u4m+2rCgXfKg+YD1FXhb26lCsEQKfcwgG36VCy6bmpN9bmr4jo06Loxg2+VxTvpbvbucL8ZbCRdOs/EdrkXOmTq5I6lM81lfFa4/tLRvDmvRQvc6ekqy3CoN3HuK9M1Ozi1DT57G4XMUyFG+hrM8IeH18P6GukG4N5CjEqZE6A9sVVbAynOUU7J6/MxwOeUqFCnOavOF1bvF+fkeY+LtZ0nXvFPh240SzkWGKdVebyNgz/drt/i/pL6l4Ue6tl/0uwYXERHXjrXXC1ttqqttAApyoEY4PtTpollheKQAq6lSD3BprANUZxb1evzFV4ihPEUJwi1Gnpq73TPLfHt3ceJvhRp+pWcbzBHR7mNeSQOorB8ea7oet+HdHt9HsJPNt5ovMcW+0R/7OcV6p4L8NJ4bs7mziumuLeWZpER1/1ee30rYFpaqhRbWAITkr5YwT61nLL51XzN2va/yOunxHhsI+SEHJRbcbO2/dC2X/AB5wf9c1/lUtA4or10rI+MqTU5OXc2/Bf/Idj/3TXoPevPvBf/Idj/3TXoPevGxn8U9TB/wkLRRRXKd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DWNNi1S3EMzMoDZBWsn/hD7D/AJ7zfpXS0VpGtOCtFmcqUJO7RzX/AAiFh/z3mo/4RCw/57zV0tFV9Zq/zE/V6XY5v/hELD/nvNSf8IhYf895v0rpaKPrFX+YPYU+xzX/AAiFh/z3n/Sj/hELD/nvN+ldLRR9Yq/zB7Cn2OO1zw1Z2Oj3d5HNKzwxM6g9CQK8fXxNqzLuC2wB/wBk1754u/5FjUf+vd/5V81Q/wCqFe3lX76MnPU8PNn7GceTQ6LTPEGpXGpW1vKtv5csqo20HIBNexDwfYkD9/NXhOi/8hqw/wCvlP519Nr0H0rHNZSpVEoOxvlUVWptzVzmv+EPsP8An4n/AEo/4Q+w/wCfif8ASumoryvrFXuer9XpfynMjwfY/wDPxN+lL/wh9j/z3m/Suloo+sVf5g+r0uxiaV4ctdOvFuYpZGYAjDdK2xRRWcpSk7yZpGKirIKKKKkoKKKKACiiigAooooAKKKKACiiigAooooAKKKKACiiigAooooAKKKKACiiigAooooAKKKKACiiigAooooAKKKKACiiigAooooAKKKKACiiigAooooAKKKKACiiigAooooAKKKKACiig0AFFJmjNFwFoo/KigAopKKAFooooAKKKKVwCiiincAoooouAUUUUXAKKKKLgFFFFK4BRRRTuAUUUUXAKKKKACiijNABRRmkoAWiijNABRRmkoAWikzS5oAKKKT8aAFopPxo/GgBaKKKVwCiik/GmAtFJS0AFFFFABRRRQAUUUUAFFFFABRRRQAUUUUAFFFFABQelFFAGV4t/wCRY1L/AK93/lXzVF/q1+lfSvi7/kWNS/693/lXzVF/q1+lfRZJ8Ej5zPPjgXdG/wCQzYf9fKfzr6cT7o+lfMejf8hmw/6+U/nX04n3R9K5s6/ix9DpyT+C/UWiiivGPaCiiigAooooAKKKKACiiigAooooAKKKKACiiigAooooAKKKKACiiigAooooAKKKKACiikzQAtFIDRmgBaKSigBaKSjNAC0UlFAC0UmaKAFopKOaAFooFFABRRRQAUUUUAFFFFABRRRQAUUUUAFFFFABRRRQAUUUUAFBooNAHmHirVdSh1+5ihvZkRW4VW4FZn9tat/0ELj/AL6qfxj/AMjJd/71YspdYnaNQ8gUlVJxk9hXwmIrVPbSSk9zy6k5cz1NL+2tV/6CFx/31R/bWq/9BC4/76ryHXviD4w0bXdO0e78GwfaNScpa4vQQxHr6VqeO/HD+G/DqGeSwsdfkQOtrcOTGOefmFW6OKTS5t/MXv3tc9K/trVv+ghcf99Uf21q3/QQuP8AvqsLw/etqOiWV9I0ReeJXYxHKZI7e1cF4v8AFPjPw14s0i1uY9Il0vVLzyI9m7zVX1PbNZ03XqScVPVeYk5Pqetf21qv/QQuP++qP7a1X/oIXH/fVZV+Lo2kosTELrafKMv3d3bNcD4N8VeKbj4h33hTxFHpu62txMJLTODntzShKvOLkp7eYuabV7nqn9tar/0ELj/vqj+2tV/6CNx/31WdRWX1ir/O/vFzy7mj/bWq/wDQRuP++qP7a1X/AKCNx/31XG6r438J6Vq39lalrVta3n/POQ4/XpUuh+LvDeuXsllpOsW11cRjLRo3OPUeta82JtzXdvmNua3Ot/trVf8AoI3H/fVH9tar/wBBC4/76ri9T8deEdNvzYXuu2sVwDhk3Z2n3I6VrXs1zdaQ8+hTWss8iZt5JDmI/XFLnxCteTQc0r7m9/bWrf8AQQuP++qP7a1b/oIXH/fVeYfDzxT4k1LxbrPh3xFFp4l04KRJag4bP1rd8czeJ7XTTd+GzpuYUaSYXeeQBn5cVcniI1PZuf4j9+9rnZf21q3/AEELj/vqj+2tV/6CNx/31XC/CvxFeeKvBlrrN/FFFcSsyssX3eDjiuqxWc6taEnFzd15k88u5of21qv/AEEbj/vqj+2tV/6CNx/31WLql/Z6XYS39/OsFtCN0kjdFFc3F8SvAsvl+X4ks28z7pBOPx9KcZ4iavFt/ePmn3O+/trVv+ghcf8AfdH9tar/ANBG4/76rk9b8WeHdE+y/wBqarBbC7x5BY5D59DTNU8ZeGdL1KHTdQ1aGC6mAMUbZ+bPTFNTxL2b/EOaXc6/+2tV/wCghcf99Un9tat/0ELj/vquCuPiV4Ft7iS3m8R2iTRttdDnKn3qxY+MND14XFl4a1mxutSWMtEjN8ufX3H0qn9aSu2/xH75239tat/0Ebj/AL6pP7a1b/oIXH/fVePeBfipaTw6lD4xv9OsL2zu2twkWcPt74616LpWraZqmn/2hp99BcW2MmRGGB9fSlU+s03aTYrzTs2bn9tat/0ELj/vqj+2tW/6CFx/31XEr8QfBjah9hHiCy8/dtxu4z6Z6Vo+IPEeh+H7OO91fUIrW2kOEkbkH8qlyxKdrsfNM6X+2dW/6CFx/wB9Uv8AbWrf9BC4/wC+q4dPiH4JklgjTxFYs0+PLw+c56fSunBVgGUggjII70p1MRD4m0Jzkupo/wBtat/0ELj/AL6pP7a1X/oIXH/fVUD0rz/XfiBBF420zQtJvtOkSSYxXqTMRIp9F9TTpTr1L8snoClNrc9PGtar/wBBC4/76pf7a1X/AKCFx/31WZPLHDE8srrHGgyzMcAD1Ncx/wALF8E+e0B8RWe4HB5OM+x6GlGeIn8LYKUrbnc/21qv/QQuP++qP7a1b/oIXH/fVZ0TpLEssbBkcBlI7g0pqPb1f5n94ueXc0P7a1X/AKCFx/31S/21qv8A0ELj/vqvJvin498SeEluJbHwq1zYw7d19JJhMk9h1Nd9pd0brR7a/mwnmQLK/oMjJraX1iMVJydn5lPnVtdzb/trVv8AoIXH/fVJ/bWrf9BC4/76rx9PG/jHWYdR1nwzpNjJounyMmJ3Pm3Gz7xTHAroH+IGlr8N/wDhNPLfyCnEP8XmdNn51cqeKVve38x+/tc9A/trVv8AoIXH/fVL/bWq/wDQQuP++q8fbxt4w0WPTdW8UaTYR6NqMqxg27ky2+77u/1ro/iB4l1zQrWObQ/Dkurq0bSPIJAqRKBnJo5MSpKPNv5iXPe1zvBrWrf9BC4/76pf7a1b/oIXH/fVcT8MPEdx4s8G2muXcCQSzlsxp0GDiumrCdWtCTi5O68yeeV9zQ/trVv+ghcf99UHWtW/6CFx/wB9Vn0d6mOIrX+Jj55dz1zwjNLP4ftZppDJIy8seprWrF8Ff8i1af7tbVfe0H+7j6HrR2QUUUVqMKKKKACiiigAooooAKKKKACiiigAooooAyvF3/Isaj/17v8Ayr5qi/1Q+lfSvi7/AJFjUv8Ar3f+VfNUX+qX6V9FknwSPm88+OBd0b/kM2H/AF8p/OvpxPuj6V8x6N/yGbD/AK+U/nX04n3R9K5s6/ix9DqyT+C/UWiiivGPaCiiigAooooAKKKKACiiigAooooAKKKKACiiigAooooAKKKKACiiigAooooAKKKKACkbpS0h6UmB5d4k1bUoddu4or6ZEWTAUNwKzv7a1b/oIT/99VJ4oH/FRXv/AF0Ncn4s8R6b4Z0032pNJtzhEiQszn0AFfCVataVZxjJ7nlSlPmaTOo/trVv+ghP/wB9Uf21q3/QQn/76riPh1420/xto0+qWFvPbQwyGNhOMHjvXK6x8bvDljqNxBb6bqd/aWsnl3N7BFmGI98mrhDFyk4q90Je0Z7D/bWr/wDQQn/76o/trV/+ghcf99V574m+JXhvQ/D1jrLSyXaagB9khgXdJKT2AqLwL8TNF8VX1xpv2W70zUIE3va3abX2+opcuL5efWwfvLXPR/7a1f8A6CFx/wB9Uf21q/8A0ELj/vqvMbX4r+H7zxvbeFrO3vJZrgkLOY9sfHXGetd+azqTxFO3O2rkuU07Nl/+2tX/AOghcf8AfVH9tav/ANBC4/76qjRWf1mr/Mxe0l3L39tav/0ELj/vqg61q2D/AMTC4/76qjSHoaaxFW/xMftJdz2Lw5JJNolpJKxd2jBLHqa0KzPC3/IAs/8ArkK06+9pfAvQ9eOyCiiitBhRRRQAUUUUAFFFFABRRRQAUUUUAFFFFABRRRQAUGig0MDyPxl/yMl3/vV5j8R/F174X1jQwsajTbmYrezMhYRr2OR0r07xl/yMl3/vVjTQxTRmOaKOVG6q6gg/ga+CqzjHEScldXZ5EvjdzyXxPqVl4w+KPhNvDc39oRae7y3U0YOyMEcZPrWr8c9c8MxeDNa0u8vbIao1sRHE4Bk56Yr0GzsrOzVls7SC2VuoijCg/lUNzpWlXU3nXWmWdxIeC8kKs35kVpHFw9pGTTtEcZrm5mcl8JPEmgXnhDSdMtdUt5byGzXzIVPzLgc5FcZ8Z/Ffhu88ReEvsusW0wtNS3XGw58oDufSvYrXStLtJDJa6bZwORgtHCqnH1AqJtC0NmLNo2nFjySbZMn9KKeIpQqupZkxklcr2/ijw7caZLqsGr20ljCcSThvlU+9eUaP4v8ADMfx21bVH1m1WxksVRJyfkZvQGvZY9M02O2a1j060SBzlolhUI31HSoToOhf9AXTcf8AXsn+FRSrUYcys9QUlyOJbsrmC8tY7m1kWWGUbkdejD1qU02KOOGNY4o1jRRhVUYAHsKca5Ha5CPC/wBoS88J6l4m8M6beXNq6w33+nqOGRf9o+ld1HYeEtV0e7uvBS2D6haWjwWs1sMGMkcDiusn0fSJ5Wln0qxlkb7zvApY/UkVNZ2NlZAizs7e2DckRRhAfyrunjI+zjGN/d+41c9vI8d+G+seCdI8ES6X4mght9XXet/Fdw5mnc55GRk57Yra+DF0PDvge6vNclbTNKe8drJbrIMcRPA5r0a407TrmdZ7jT7SWZekjwqzD8SKlurW1uovJureGeL+5IgZfyNFTFwmmrPXf/gC5keMeCPF3hmD4t+Kr6bWbWO1uRGIZWb5ZDjtXovjTxN4f0/QriO+1a2ge5tHaAO3MgKnGK1/7C0L/oC6d/4DJ/hUtzpemXWz7TptnPsGE8yFW2j0GRxSqV6VSop2f/DBzrm5jzL9nrxJoQ8EWGjnU4BqBkfFuT8/3vSvWKpQaRpNvMJoNKsYpV6OkCqw/ECr1YYipGpUcorch+RleLZrS38NajNevGkC277jIMr0rxT4bt4Vj+BWtySJY/aSJvOZkG/cc7f/AK1e+Tww3ETRTxJLG3DI65B/A1WTSdKSBoE0uyWJ/voIFCt9RjmtsPio0qfK11uXGaSseE6g6az+zjpclr/p1xYTReeVXc8QDc+/SpfjD4t8LalZ+FIrC8huJoLyF55UjyI1AGdzY/SvdraysrWFobazt4Im+8kcYVW+oFQDR9H8sxf2TYbCclfs64J9elbRx1NSu093+JSqI+d9av8Aw5qHjHxzcW0tncCbSlFqyoDubHO3jrU/h/VNA0vXvh3epcWtpbR2EiXMqjaA3cMfWvoBNF0aM5j0iwQnjK26jj8qG0bRmRY20iwKL91TbrgfpWrzOm1y8rsV7Zdjwr4M654HtPEnim81h7VJri/doLm4iyjxk9FJFQajpus6pZeOrnwNFPDotyFMKopUSsPvmMen0r33+xdH8ryv7JsPLznZ9nXGfpirkMUcMSxQxpHGv3VRQAPwFQ8xipucY9txe1V72PmnT/s958PU0a78UeGrCHytkltJpzC5jbvz13Z713l7e6PpHwKfT9U1qC9keyeO0lnjKtIccABuc16g+kaTJOZ5NKsXlJyZGgUsT9cU+70/T7tUW6sLW4VPuCSJWC/TI4onmMZyTts7iVVXTPIPgtZ/Da48CadorJp02pXaB7iJx+9Zwc9eor2aONIokijXaiAKo9AKqW+j6Tbyia30uxhlHR44FVh+IFXBXHiayqyck38zNu7uDsFUsxwoGSfQV4d8YfEnhW48V+EprHULF2ttR3XTxKMoB3YgV7kVBGCMjuKz20LQ2Ys2i6cSTkk2yc/pRha0KUnKSHCSSdzmfG3iDwxqnw51e6/tFrnTChimls/mZc+leIzhtO8N20Ol+JtF8T2IdPK0yS0xcFc8AEDOa+mo9N06G3e2h0+1jgf78SxKFb6jpTLXR9HtZRNb6VYwyDoyQKpH4gV00MdCjFxSdio1FGNh2jsz6RZs1ubZjAhMP9zjpVql60Yrz27u5keU/tGeINFTwFqOitqUP9oloyLYH58bvSut8G63o2veF4rDS9Tgup0sVSRUOShKY5rdutK0q5l8650yynlPV5IFZvzIp1np+n2bM1nY2tszfeMMSpn8q6XiIeyjFLVamjmtLdDx7wH4l0vwf4I1rw3rjvbapbyzhLdkO6ffnaU9etRy+E9YP7OiWAtnN4sv2zyMfNt37sY9cV7NNYWNxOtxPY20sy/dkeIFh9DVkdMdq1ljVdOK63H7Wz0PEvH3iLTPGHgzQvDegytdalPPB5kCqd0ATG4v6Yr0Xxrrej6F4YnstV1KC1mksmSJXbBchccVvwafYW87XFvZW0MzfekSJVY/UgUt7p9helWvbG2uSv3TNEHx9M1LxNNuOmiEppNPseZfs7+IdEbwHp2jLqUB1ENIfs+fnxn0r1UVTt9I0m2mE1tpdlBIOjxwKrD8QKuCsMRUjUqOUepDeotIetLSd6xjuJHrHgv/AJFu0/3a2qxfBf8AyLdp/u1tV+hUP4UfQ9mPwoKKKK1KCiiigAooooAKKKKACiiigAooooAKD0oooAyvFv8AyLGpf9e7/wAq+aov9Wv0r6V8Xf8AIsal/wBe7/yr5qi/1Q+lfRZJ8Ej5zPPjgXdG/wCQzYf9fKfzr6cT7o+lfMejf8hmw/6+U/nX04n3R9K5s6/ix9DpyT+C/UWiiivGPaCiiigAooooAKKKKACiiigAooooAKKKKACiiigAooooAKKKKACiiigAooooAKKKKACkPSlpD0pMDyLxR/yMN7/10rm9fmsbfTJ5L2S3jXy32NMQOcHpnvXR+Kf+RhvP+uhrkPGPhTRPF2nJYa7bPcW6PvVVkK8/hXwUnFYh821zyW0qmp5Z+z1dW7/D/wAR2sVzEbl7i4KRhxubg9BWN8NdW0O0+Aniazvrq2iuhJcLLFIwDljnHB5Nep+Fvhb4L8M6smqaPpskF0gIVjMSOfak1L4U+A9Q1o6tdaFEblm3sFYhGb1K9DXorHUOeW9m0/uLVWN7+dzwjwwr6XqHwzn1vMNptcq833VyeM5r0G5uLTVP2nrO40mWK4jgsCLqSIgqOO5HFeo+JPCPh3xDpEelatpsM1rEAIlAwY8f3SOlV/CPgfwx4UtpoND01LcTAiRySzsPTJpTzCnJOVnezXlqDqJr1PL/AB3faWv7RPhV4buzWGO2YOyOoVTnv6V7isiSIJI3V0PIZTkEV55P8E/h1PcvcyaRK0rsWZvtDdTXe6ZY2+nafBY2iFIIECRqTnAFcmMrUqsYcjeisRVlGTuiwOlLRRXAZBSN0NLSHoaa3A9f8Lf8i/Z/9chWnWZ4W/5AFl/1yFadfodL4I+h7UdkFFFFaDCiiigAooooAKKKKACiiigAooooAKKKKACiiigAoNFBoYHkfjL/AJGS7/3q4Hxp478P+D5YI9be6j8/7jRwllJ9MjvXfeMf+Rju/wDerxb9pYSN4M05YHRZjqcPlluQGzxmvhlTjVxbjLZtnlcqlUdzo9I+JHhjUtQisVlu7Wac4i+1W7RBz6Anqa69mVRuZgo9ScCvCPirp/ja1sNG8QeJNS0vUdK025ike3tEMcnbByeta8My+Ovifd6Xrd5c2ul2trHJaWKSmLz9wzuYjk1tVwMLc0Xp94nBLXoeqavfGw0ya+jtpb3y13CKDlm+lZXgXxdp/i3R21KziltUSVoWjuCFYMvWuG0dn8L/ABbHhfRdQmvNJu7J5ZreSUyfZGA4w3bNc18EPB+h+IYdeutWv7iVk1CVUto7kxiIbj82AetJYOmqbcn219fIbgrH0B+tBrzP4NahfLrXiLw497LqOn6ZcBbS6kbccH+Dd3xXphrgrUvZz5TJqzsNeRUxvkVfqwFG9cgb0yeg3DmuH+OOl2d78PNUvJzItxZwNJbukpQq3rwea5j4cfDeLUPBuk6re+I9WfVJFjmScXBxGOuwLnkV0Qw0HSVSUrfI05Fyp3PYHZUGWZVHqxxSFvk3D5h7HrXkOkW6+NviNr2n+JtQuVg0xlitbBJjEHXH+sOOTVzwNNNofxZ1Hwhp2oT6howtROBK/mG2f+7u9Kc8Hyp63a1E4WN0fES2TxbaeG73QdVspryRo4JpkAR8dwfSus1e7ew06a7S1nu2iXIhhGXf2FecfFA/8Xd8B5Yf62Tv7V6n0bgjGeuamvThHkko7oJpKRyPgnxzaeJ9Vv8AS00y/wBPvLEAzR3S7SM9K63rXl/gFg3xq8ZfMPuxd/avUKnGU4wqWirIU42k0FMMsYz++j46/MOKdgNw3Q8GvDPDPhHTdZ+M3ijT7y6vzYWoV1tlumClm6k80YfDxqKTk7WCMLps9yLqF3F1C+ueKPMj27vNQL67hivHfACf2jZeOPC15PcXOn6bMwtQ0x3oMZA3dapeFLSw1L9n+6fVrmRntDO0LtclWVxnHOcmuj6gk9ZdbfeUqR7d50XH72Pn/aFCyR5GJIyT0+Yc181f2XBqWn/Djz7u8DagWjumS5YGRR0B5qpBY/YNB8Ra3b6hfi70vWkt7PddMRHHu6YzzW39mRtfm/Ap0dL3Pd9N8cWl340m8KzabfWd3HGZRJOoCOg7g+ldUrKy7kZWHqpzXhfjDTrbxF8cNBtdR1OW0il0pXk8qXYZv9nPvWrrkB8BfEDRbbwvdXE0GpB1uNOeYygYHDjPIqauBg2ow0dhOlroevu6Jje6rnplgKXIxu3DGOueK+bfB9zq/jK81m/1rQ9X1udLp4kWC/EK2yg8ALkHPvXonwesvEUumavoXitJWsQ+LYS3IeVYz/CzKe1ZVsB7GN3LVf1oEqdnuemCSMgt5seB1O4YpwOQCCCD3FfP/wAN/BFvrfjXxTbXWr6iuk2F2Y4rNLpgG9yc54r2jwhon/CPaOumjULm+jRyUec5ZVPRc+grHE4eFHRSuzOaSZs1keK9dg8O6PLqU8E1yIyP3UIy5z6Ctc1518ddC0258FanrUomW/tLf9zJHOybefQHBqMNCM6ijLYcFd2O+066W9sILtUeNZkDhXGCM9jUryIpAaRFPoWArB+HMpk8B6LJJJuc2aFmJyenU14zrOmeJ7jxBq+pTacfFentMxhns9RKNbKP4QoPUVtRwftakot2sOFPmVz6FBB6MD9DSmvP/gLdWN14JP2G5v5glw6yC8OZI2zyue+K9ArlrU/ZzcOxmzB8Y+LNF8J2cdzrE0qLKSsaxxl2Y/QUeBvFWn+MNFOraWsy2/mGMeYuCSPatTVIbeWxm86KJysTld6g4O09M155+zcR/wAIFOMj/kITd/8AaNbxpQlh3NLVFte6mdH4s8cafoOpw6SlneanqUq7xa2ibnVf7x9Ku+DfFOmeKrKS40/zY5IXMc8Ey7ZImHZhXFeGD9n/AGg/EQu2Eck1nGbbecblHXbVfwIHuPif48uNP+a2aJUDR/dMu3nHvXQ8LT5eXrZO/qW4o3dT+KGj2d9dw2+m6nqFtZPsu7y2i3RQnvk+1dHeeKNEtPC//CSzXyf2aYxIsg53Z6Ae9ee/By4s7X4T63DeyxJLDNci6WQgEE5+9T/hhZ6M/wAFLVvFaxjTopXuFM7YUKGypp1MNTjstnb1BxXY39P+Julz3lpDf6Tqulw3rBbW5uodscpPTntmu6P6V4lcSax8W9dsY9Pt207wfps6yrPIMPcsvTaPSva1AVVUZwABWGMoxp8ttH1RnUXKxwpaQUtcRIUnelpO9OO4Lc9Y8Ff8i3af7tbVY3gr/kWrT/drZr9Bofwo+h7MdkFFFFbFBRRRQAUUUUAFFFFABRRRQAUUUUAFI7KilmOABkmlpGG4Y7UAct4p8SaFL4d1CGPVLZpDA6hQ/OcdK+f4v9Wv0r1r4j/D9JjLq2iQKJfvTQKOG9x715SysjFGUqynBBHSvp8ojTVN8rvc+Vzh1JVFzqyRPpbpHqtlJIwVFuELE9hmvom08RaLczJb2+pW0sr8KivkmvnSys7i+uUtbWFpppDhVUZr2z4eeB7Xw/Ct5dok2osOWxxH7CubOFTbUm9ex1ZNKok4padztaKKK8E+gCiiigAooooAKKKKACiiigAooooAKKKKACiiigAooooAKKKKACiiigAooooAKKKKACkPSsfxT4htPDsFvcXqsYZZRGWX+H3Nadrcw3VulxbyLJE43KynIIpuLtfoJSV7XPJvFP8AyMN7/wBdDXO69rOl6FYPfatexWluv8Tnr7D1rovFP/Iw3v8A10Nc14j06w1DTZRfWkFwIo3ePzVBCtg881+fzSliGntc8lq9SxV8HeKtG8W6dJqGh3DTW8blGZlK8isHWPi14F0nWW0q61gGdG2u0aFkQ+hYcCuP/Z5Zo/hv4kaE4Zbm427e3BrC+Gtjolz8AvE11fQWsl00k7SySKC4YZxz1rvjgKXPLmvZOyNI0k3bzse0+IPF/h3QtEj1nUtTijs5QDE4OTJn+6O9VfB/xA8K+Kop20jUgzW6lpY5FKOqjvg9q+evCzPd6j8MrXWvns8OVSb7p546131/a2Nv+07axadDBHFLp7fbEjACEY/iA4qp5fSinF3vZu/oHsla3U7BfjF4AOrrpn9sFZWfYsjRkRk/73Su9R1kRZEYMrAFSOhFeC/Ey3074i67Z+CfB2m2ogsLgSX2oRxhUi9VBHU17npVotjpltYqxdbeJYwx6nAxXJjKFKlGPLdN9GRUio2sWR0paKK4DIKRuhpaRuhprcD1/wALf8gCz/65CtOszwt/yL9n/wBchWnX6HS+CPoe1HZBRRRWgwooooAKKKKACiiigAooooAKKKKACiiigAooooAKDRQaGB5H4x/5GS7/AN6uC8ZeBtA8Wywya1HdS+T9xY5yig+uB3rvfGX/ACMl3/vVz93qGn2bBbu+trdm6CWQKT+dfBVZVI4iTp73PIk2puxykPwx8KJPFLNHf3YiYMsdzdvJHkdPlNaniTwb4d8QPFLf2JWeEbY54HMcij0DDtWvaalp145jtb+1uHH8McoY/pVmolWrc3vN3J5mc1p3gTw3p+n3VnaWksf2pds8/nEzOP8Af61kWvwk8FWkRS0tb23LEl3ju2VpM/3iOtdrf3lrp9pJeXs6wW8Yy8j9FFQ6Lq+l61Z/bNJvYby33bfMiORn0oVeuo3UnYOaVtyPw7oel6BYCx0m0S2gByQOSx9Se5rSNFFYSk27sk5/xf4P0bxVGkWsC7aNQV2RTlFYe4HWqnhrwDoHh+8hudNbUVMK7Y0ku2aMD/dPFdWKWtViKihyJ6D5naxzfiXwV4d8QXi3t9ZvHeKMfaLeQxSEehI61PoHhXQ9Bs5rbS7PyfPBE0pYmR89yx5rcoJAzU+3qNct9B8zODufhP4RubtLucapJPGSY5GvnJQn+6e1bS+D9JHh86H52ofZS+8t9qbzM/73Wprbxh4YudVGlwa1aPfFiggD/MSO2K1dQvLWws5Ly8mSGCIZeRuiitpVa90pN+Q25N6nEw/CXwhDdPdQ/wBqRzyY8yRb5wz49T3ruLaFbe3jgjLFI1CgscnA9T3rP0HxJoOvPKuj6pbXrRffETZK/WtWs606snaoyZNt6iHkEetcnpXw98N6Zr0+uWkd4l9cZ81zcsQ2fUV1tBzmohVlBNRe41JpaHLeGPAXh3w5qlxqWlxXS3FznzvMnLq+euQao3nws8F3Us7S6fN5c7FngW4YRZPU7ema7egda0WJrJ35tQ5pHn8Xwg8FRNbtHBfr9mO6Afa2xGf9n0qw3ws8HtDeQta3RjvWDzr9oOGYd/rXcUVX1uv/ADMFOXc4IfCPwT9pF1JaXk06psSSS7ZmQf7J7VteHPBPh3QL1r6ytZJLxht+0XEplcD0BPQVdsPEehX2qy6TZ6pbTX0Wd8Ct8y49q1qKlevtNscpS6nJav8ADvwrqWoSag1pPaXMv+te0naHzD6nHWrGneCPDunaVdadZW88Md3/AK+QTt5r/wDAutdJS5qHXq2SuTd9zgrX4TeEbWV5bUapC8jbpGS+cFz6n1rubeFYbeOGMttjUKCxycD1NS02lVrTqfG7g5N7i1ynifwD4f8AEl3LcaqdQcyjDxpdssZH+70rq6q6rqNjpVk97qN1HbW6Y3SSHAFKnOcZXhuEW1sYXhjwPofhy487S2vx+7MYjlumdAvoFPArMT4UeEIpppLePUbfz3LyJDeOisT14FdvbzRXFulxA6yRSKGRh0IPepKv6zWTfvDU2jP0LR9N0OwSw0u1S2t152r3PqfU1fPSig1i5OTuxGL4o8N6b4jhjh1F7tUjJI+zztHnPrjrWP4d+Gvhjw/eR3OlrqEJjYsE+1sUJPcr0NdXeXlpZxebd3MNun96Rwo/Wo9L1Kx1O3Nxp93FdQhipeNsjI7ZrZVa0YWT90d3axl+KvCGheJZIZtTtn+0QjCTwyGORR6bh2q34b0HSvDtgLHSLVbeHO5ucsx9Se5p+ua7o+iRLLq2o29mrH5fNfGfoKn03ULLUrRLvT7qK6gf7skbZBolKryJO/KDbepzmr/Drwnqmpyahc2MiyTMGnSKZkjmPqyjg1e8T+D9A8R6FFoepWjf2fEQUhicoBjp0qXUfFXhzTtQXT77WbOC6YgCN5ADn+lastxbxWxuZZ40gC7jIzYXHrmn7Sumnd+QXlc47T/hh4X0/wAkWcmqxLCQY0W+cKMdseldqBgADPAxzWHp3i7wxqF79istcsp7gnAjWQZP0rdFKtKrL+IDu9wFLRRWBIUh60tNPSmtwW5e8UeJNa0Wx0i30y78iOS3LMNucnNYf/CeeK/+gof+/Yrb8U+HNZ1qy0e40yzNxGluyuQQMHNYf/CB+K/+gU//AH2K/Y8q+qfVYe0texzYr637R+zvYD4+8Wf9BP8A8hij/hPvFn/QTP8A37FH/CB+K/8AoFt/32KP+EC8Vf8AQLb/AL6FehbA+RzXx/mH/Ce+LP8AoKf+QxR/wnviv/oKf+QxR/wgXir/AKBbf99Cj/hAvFX/AEC2/wC+hRbA+QXx/mH/AAn3iz/oJn/v2KP+E+8Wf9BP/wAhij/hAvFX/QLb/voUf8IF4q/6Bbf99Ci2B8gvj/MP+E98V/8AQU/8hij/AIT3xZ/0FD/37FH/AAgXir/oFt/30KP+EC8Vf9Atv++hRbA+Qf7f5h/wn3iz/oJn/v2KP+E+8Wf9BM/9+xR/wgXir/oFt/30KP8AhAvFX/QLb/voUWwPkF8f5h/wnviv/oKH/v2KP+E98Wf9BT/yGKP+EC8Vf9Atv++hR/wgXir/AKBbf99Ci2B8g/2/zFHj7xX/ANBT/wAhij/hPfFf/QU/8hik/wCEC8Vf9Atv++hR/wAIF4q/6Bbf99ClbA+Qf7f5i/8ACe+LP+gp/wCQxXOard3t9eNfSujzP98bdob3ro/+ED8V/wDQLb/voUf8IH4r/wCgW3/fQrSnPCU3eLSM50sZU0mmzF0DVtU0WZ7ixmSOZxgsUBIHoK2f+E88V/8AQU/8cFH/AAgXir/oFt/30KP+EC8Vf9Atv++hSlLBzd5NMcIY2CtFNC/8J54r/wCgmf8AvgUn/CeeK/8AoJn/AL4FH/CBeKv+gW3/AH0KP+EC8Vf9Atv++hU2wPkX/t/mH/CeeK/+gmf++BR/wnnir/oJn/vgUf8ACBeKv+gW3/fQo/4QLxV/0C2/76FFsD5B/t/mH/CeeKv+gmf++BS/8J54r/6CZ/74FJ/wgXir/oFt/wB9Cj/hAvFX/QLb/voUWwPkH+3+Yf8ACeeK/wDoJn/vgUv/AAnniv8A6CZ/74FJ/wAIF4q/6Bbf99Cj/hAvFX/QLb/voUWwPkH+3+Yf8J54r/6CZ/74FL/wnniv/oJn/vgUn/CBeKv+gW3/AH0KP+EC8Vf9Atv++hRbA+Qf7f5h/wAJ54r/AOgmf++BS/8ACeeK/wDoJn/vgUn/AAgXir/oFt/30KP+EC8Vf9Atv++hRbA+Qf7f5h/wnniv/oJn/vgUf8J54r/6CZ/74FH/AAgXir/oFt/30KP+EC8Vf9Atv++hRbA+Qf7f5i/8J54r/wCgmf8AvgUf8J54r/6CZ/74FJ/wgXir/oFt/wB9Cj/hAvFX/QLb/voUWwPkH+3+Yf8ACeeK/wDoJn/vgUf8J54r/wCgmf8AvgUf8IF4q/6Bbf8AfQo/4QLxV/0C2/76FFsD5B/t/mL/AMJ54r/6CZ/74FH/AAnniv8A6CZ/74FJ/wAIF4q/6Bbf99Cj/hAvFX/QLb/voUWwPkH+3+Yf8J54q/6CZ/74FH/CeeK/+gmf++BR/wAIF4q/6Bbf99Cj/hAvFX/QLb/voUWwPkH+3+Yf8J54q/6CZ/74FH/CeeK/+gmf++BR/wAIF4q/6Bbf99Cj/hAvFX/QLb/voUWwPkH+3+Yf8J54r/6CZ/74FH/CeeK/+gn/AOOCj/hAvFX/AEC2/wC+hR/wgfir/oFt/wB9Ci2B8g/2/wAyhrfiTW9at0t9SvfOiRtwXYBzWv4B8ZXXh64FvcFptOc/MmeY/dayNa8N6zo1ulxqVk0EbNtDEg81qeAvB114juRNLuh05D88hHL+y1OIWF9g9rBh3i/rC3ua+tXUF9qtxeW0geGVtyMO4rkvHnhaHxbpSafNqV/p6K+4vaSbGb2PtXWa1aW9hqlxZ2qbIYm2ovoKpMyqpZmCqOpJwBX4rUnKFeUob3PVbkpeZ514E+EekeD9WW/0/WdVmXDb7eWT905PUkd6raj8EfCl3qc9zHdana21xJ5k9lDORDIc55Fel29zbXSlrW4inUHBMbhgD+FRTahp8M4gmvraOU9EaUBvyrRYvFczak7j9pLucx4t+HPhvxHodlpU8ElqlgALSW3bbJFj0NVvCXww0Dw7DfGG4vbu9vYjDLeXEm6UKRjAPau2mmhgiMs00ccY6u7AAfjTLW7tLtC9rdQzqOpjcMB+VQsTiOS3M7C5pW3PJ7H4DaJYb/sPibX7VXbc6xTbQx98V6no9ium6Xb2CTSzrAgQSStl2x3JoGpaaZ/s41C0M2ceX5y7s/Srg6Uq9etVS9owlJvcB0paKK5yApD0NLSHoaa3A9f8Lf8AIv2f/XIVp1meFv8AkAWf/XIVp1+h0vgj6HtR2QUUUVoMKKKKACiiigAooooAKKKKACiiigAooooAKKKKACg0UGhgeR+Mv+Rku/8AeFeF/tPWOnHwvp2pXFmss8d/Em8AlymeVH1r3Xxl/wAjHd/7wry/4p+CdU8aR2lvb68mnWtvKs3lmDeWkU5BzXxEJqGMcpOyuzzE1Go7nmF/eaFqHjbw7pfgvQ7jw7qSSrLPPcKbcPGOq4P3s16DqWu+IvEnjy98KeHb+LSrfTY1a7vWj3uzHsoNW/Fvw8Pinwta2OsamG1q0IaDU4YtjIR7elZtj8NNes7tdXtvGTx65sEUlyLf93Mg6b17n3rpnXw9RXvqu+vzJbi1dEul63rul+Nf+EH8VS2+rRXlq01pdiIAuAOQ69K4r4K6T4w1Gw1iPSdfi0XTYdRmEQSAOztuPB9BXoOn+Ab+C9utcvPETXviGWEww3ckP7uBT2VKxvCnwx8UeGIbldI8dGN7uVpZw9puTce6jPBpRrUVCSi1d26aD5o2sje+GXijU9Uv9W8Pa8kX9q6TKEkliGFlU9G9jXcGua8C+EbfwxFdSm6lvtQvZPMuruUfNI39BXSmvMxEoOo3DYwe7ON+L8mt2Pg281jRNaOmzWMRlKiIOJfY56Vyvg3/AIWxrnh3TvEM2s2ETyBGWy8obZY+7M3Y4rsPiR4a1rxTpL6Xp+ux6ZaTxmO5VrfeXB9D2qt4G8L+KvD4tLS68VQXum2sYjW3FpsYgdPmzXZTqQjh7aX9Ohq3HlSMiPW/FHjHxZqej6FqUWiWOlERz3Aj8ySSTHIAPQVb8H+ItctfG914I8SyQ3lzHAJ7a8jXb5qf7Q7GrOr+BbuPxHceIPC2uvot5djF0hi8yKU+u3san8K+CTo9/e63e6rLqWu3Uew3ciYWMdgq9hTqTouDStbp3uKTRzHxHs7S3+MXgZ7e1ghZ5ZC7JGFLHHfHWvVZYoplMc0aSxtwyOuQfwrzDWvh34w1bXdP1m68bW5utOZmtiLHAXPrzzXXLpfiv/hHWtG8SwHVN+RefZflC+m3NRX5JKFp6r1HNpyTOP8Ah1BBb/GbxjFbwxwxhYsJGoUDj0FeqV5bpfw78Y6b4gvtct/G9v8AbL7b9oJseCB0wM8V6daLKltGk8gllVQHcDAY+uKjGyhKfNCVyajXNoPI4Izg9jXjWk3XxA1j4la94Zg8WJb2VjhxObYF1z0AFeytnnHBxxXAeHPAut6R441LxM3iWOb+0MiWH7Njj+Hn2owlSEFLmtfoVBpR1M/wn4h8Ra3o/ifRZtUWDVNEkKLfpEP3gAyCV9aq+H9X8Va78GZNcXxA1rqdr5rtOsAbzQmcKR2ra8CeANS8Pa9rOoXniBL+DVmZriEW+w5PAwfpWafhfrcGj3egab4zls9FnZ2EAtwZF3dRu9K6/aYfmaTW6e33lJwv8zlZ/E/jy6s/Bc1p4mED65mOYG3BCkfxVWtPGHxAttP1TWrrxFFcW+kaktk0H2cD7QC2CSe1dJbfCPxDCNEj/wCEziMeitutF+x9M9c881NJ8I9SfTdZ04+KE+z6nci6I+zcpIDnNdHt8La119xUnBqxkeJ4dZuvjjpg8LyWum3N5pYaeYxA7FPJIHc10kuveJfBPivTtM8RalHrWmamGEV0IvLlidRnBA6iqj/C3xNN4ktvEE/jgrf2kAhgeG02jaOzDPIroNK8B3k3iG31zxXrp1u5tVK20Yh8uKPPU47msqlag7XaaS7ailKN9Tzq0+JuoeJ72/uP+EpTw3a28zRW0KWbTNJg9WPau1+E/i/V/Gmkarp9232S/tGMcd8kJCSL2cA0sXw31DRtRvJvCPiJdMtbyQyyW09qJlVz1K+lbejeG/EOn6Zeo/iprjULjHlzPbKEhPso61GIqYWULU9/yFJxvojzrwZf/FDX/E2vaDF4kt1s9NuDG1+9uPMJ7ALXrPg9PEEWjLF4lkt5b5GK+ZD0dexPoa4bw98OvGGhahf31h42thLqE3nXO6xzub254r063WVLeNZpBJIFAdwMbj3OK58bVhLSFreSIq2b0JO1ecfHbTtUk8IX2qW2siG0tYd72T24kSUg9ya9HriPiD4S8TeKILvT7fxRDY6XdJse3NrubH+9msMJJQqqUnZBTaT1NzwBPJdeCNHuJAu97RGIUYGcdq8h8R/ELxDB4s1Gy1fVrzw3FbylbRY9PM0cq9mZ+1ek+BvDXiXQIIbG/wDE0OoafBB5UUK2uxl4wDnNYlr4C8Y2q3VvH44jmtbiRm2XVkJWQN2BNdlCVCFSTk00VT5Vubvwm1TUtY8JJfapqdpqUzyttmtvu7ewI7GuuNc58PvCVn4N0Q6bZzSTb5TLLIwxuc9cDsK6M9K8+u4uo3HYyZgeNfC+h+JdO261Zm5W3R3jUuQAcd8da4/9mmNYvh/LHGMIt9Kqj0Aauy8Xadr2pWqQ6FrcWlnBWVpLfzN4I6e1cv8ADzwH4k8IeXax+LIbnTvOaWWD7JhnLcn5s8V005ReGcZT+Rbs4rUztJt4Nd+PWuR6vbx3cen2iLaxyruVN3UgHimfDx20j4heN9G09fLsLeMXEMI+6jkc4Haun8VeDLi+8Rp4j8P6wdG1XyvJlk8rzElT3HrVvwL4Rg8NQ3cst2+oajfPvu7qQYMh9MdhW7xFPlvfotCnJHBfC3Q9J134Z63qer2cV1e3k1w000q5cFc4wTyMVufCC3j8UfCC1sNcV7q3LvCVYkFkVuBmluvhvqMMmoWmg+KJdM0jUZC9xaeTuIJ+9sb+HNdG3hZrPwfb+H/D2pS6SbcDy51UMc98jvmitXhJWjLVu/oEn2Z5V8W7PUdNuNHjl8MafpGgWuoR7dRs8GZVB4BxyM17rA6SQRyRtuRkBU+ox1rz++8BeItc8m18VeL/ALfp0ciyNbQWwi8wjoGNegwxpDEkUa7URQqj0ArHF1YyhGKd2iJtNqw8dKWkHSlrgZDCmnpTqb2prcFues+Cf+RatP8AdNbOKxvBP/ItWn+7W1X6Dh/4UfQ9mOyCkxS0VsUJijFLRQAmKMUtFACYoxSnpXG+KviV4V8NasdL1S6mW6ChtiRF+PwqoU5Tdoq41FvY7HFGKxPB/irSPFVjJeaPJK8Ub7G8yMoc/Q1tlqTi07MVgxRiqGka1perSXMenXkVw1s/lzBDnY3oa0M0mrBYTFGKWjNACYoxVPWdW0/RrI3up3UdtbghS7nAyelWoJo5oUmiYOjgMrDuDRbS4WHUVyHi74jeGPC+qLpurXUqXLJvCJEW4/Cr3g/xn4e8VpI2i3wmaL/WRspV1/A1o6M1HmtoU4SSu0dDiilrkvEfjEaR410jw59jMv8AaIY+buxsx7VMIObtESi3sdZRXJ+EfGH9v+Jdb0b7EYP7LkCeZuz5mfarnjPxloXhGCCfXLloEnbahVC2T+FP2U+bltqPkd7HQYoxWHqnivRdP8NJ4inus6c4VllQZyD04rXs7mK7tIrqFi0UqB0PqD0qXFpXsTYlxRijdS5pAJiijNcld+Mhb/Ei18H/AGIsZ7czefu6Y7YqowcthqLex1tGKKXNSITFGKM0tACGihuleZeKfibqmh3lzI/g7UJNKtpNkl5nAx6gelXTpSqO0Sowctj02jFUfD+q2ut6NbarZNuguEDpnrzV+oas7MmwmKMUtFACYoxS0UAJijFLRQAmKMUtFAGJ4r8O2/iK3t7a8kZYYpRIyr/H7VqWltDaWyW9vEsUUYwqqMACp6Q/dpuTtboJRSd+p5B4p/5GG9/66GuO8daDb+INDltbu6u4YEVnZYJNnmYHQkdq7HxR/wAjFe/9dDXE/EKz8VX+jfZvCd/Z2V2zYke5TcpQjkD3r4H/AJiXrbU8r/l4zzr9nGRrH4c69NEWJt7qYpuOemcVyPhjwfp/iz4Ya/401me7m1vzJpIZxMR5WzOABXc/CX4f+OPCc09jqmrabcaLdF2uIY1O9mbuDWc3wn8bada3/h7QfFVrB4bv5WeSOSPMqBjyBXrKtSjUm1NXbvfy7GqlFPfqcZa6xqXjS0+H/hrVrycWV0G+1bHIabacDJrqtK0a38GfHhfC+iTXEOkanYMZLfzS2046j3rofEvwlZtH8PjwtqS6fquhriCZ1yr+ufxqbwl8O/EUfiG88VeKtehu9dktzBbSQJhIPcClLFUXFuMrLXTzvuDnG25438RbLRbHVLS20/w5regTR3wWXWbyVijDPUV9U6I6No9m0dwLlfJXEw/5acda8l8SfDv4l+KoF0bxD4u0+XRhIGby4MSMB0zXrOh6fDpWkWum25JitoljUnqQBXLmNaE6cEndozrSjK1i6KWkpa8kxCkboaWkboaa3A9f8Lf8gCz/AOuQrTrM8L/8gCz/AOuQrTr9DpfBH0PajsgooorQYUUUUAFFFFABRRRQAUUUUAFFFFABRRRQAUUUUAFB6UUUAeR+Mf8AkZLv/erIrX8Y/wDIyXf+8KwLya0ULa3NxHGbgFEUvtZvpX5/iVevL1PHqfGyfcv99f8AvoUo9RzXhvxF8I6XpvxA8KadZ3WrRW2pTut0n26T5x+fFdx4nvNc8OyWmlaHc6LZackeBc6pdEvn0x1P1raWDVo8kr3KcNbI7ykrgfhp45udf1DWNJ1T7E1zpeGa4s33RSqR1FU9I8V+NPGEl5d+E7LTbbS7eVoY5b1junZTzgDoKzeDqJtS0sSos9FuLiC3j8y4nihT+9IwUfmafFJHLGJIpEkQ9GU5B/GvLpbzWvFXgLxTB4z8PxWklgjiAAna5C/fB71xvws8eeINQ0HQvCnge0gurq2hJ1Ce6yEh54+tbRwEpQbT1T17D9m+W59C5oNVNJGorp8Q1V4HvMfvTACEz7Zq3XBazM0B6UleXfFrxp4y8H63pq6dZafqNnqM3kwW/ImLe56VraRrfjiyumuPFelWUOl/Zmnkmt3ybfHO1s9TXS8JPkU7rUtwaO7FNlkjhQySyJGi8lmOAPxrzjSPEvj7xNpr694f03TINLyxt4rpj5two7jHTNb3gvXbDx94Xn+3af5ZEjW97aSHO1weR9KUsNOCvLbqHLbc6S1vLO6z9luoJ8dfLkDY/KnXN1a2oBubmGAN08xwufzryv4U6fZaT8WPF2n6bbrb2sax7IlJ2rx2zXc+PtB0fWvD922qWMV0be3kaEvn5DtPIxVVKMIVVBvQfJ7/ACm9DLFPGJIZUkQ9GRsg/jT689/Z4/5JdYck4dwMnP8AFXoRrGtD2dRx7EC0lZ/iOa/t9DvLjTDCLuOIvH5wOzIGecV5X4Z8cfEjWvB9z4oFhosVpZ7y6MW3TBeu30rSlhZ1I8yZSpu1z2TFFeXeLviDrdv4E0fxhokNmLO7aNZ4ZwS4LHHy4q18RPFvijw3c6Hd2q6dLp2ozRwMjg+YrMOT9KpYKo7f1sP2bPR8U2SRY4zJI6oi8lmOAK8Y1r4hfECy8Ra/psNtoskWkQC5dyGG5D0H1q94X8ca7q+q6PpHirTNPay8Q2rSwpATlAOzfWtHl1WK5naw/ZvqerWtxb3SeZbTxTKOpjYMP0qXFeAfB+TxhDqfibSPCdnp8FjbajJ++u2YqOeEUV2UXxUXS9N1xPFNgLTVdGA8yGJsrNn7pU+hoqYCanywdwcHeyPTcUleMt8TvFCaB/wkjSeGzahfMOmi5/0nZ9emfaur1fxdqmofDVfGHhX7GqpAZ5YrsHoByox3qZYGrFpS66Aqcm7HeZpa8h8JeMfif4i8PW2v2/hzT0tTj900h8y4GeSvpXrVuzyQRvInluygsn90+lYVqEqLtJr5ESVh5qOSeCKRI5Jo0kf7iswBb6DvUpxXjvxIl1uw+Inhe61aHTbmCW+8qzaJmEkQPcjoaqhR9q2rgo6M9hzQelZnivVW0Tw7fasts901rEZBEnVyO1eQ6Z8VvEmqWaXem3fhy4mkYD+zjIyTR5PQk8E1VHCVKsXKOyHGm2rnuQ+7SGorN5ZLSGSZQsjIC4B4BxzUprm8ibjJZI4k3yyIi+rNinKQwDKQQehFeO/tFeFof+EbvvFP9qaktxGY1SBZysI59BXpujytD4Qs7gYZksVfnuQma6ZYdKnGUXuW46pdy/NeWcMywzXcEcjdEaQBj+FWB614j4G8M6Z4y8F6z4n10TXGqzyzmKcyMDb7M7QmOnSiXxbrH/DOy6kLlxfGT7H9oz823ftz9cVvLAq6SfWzH7PU9mivLOaZoYbqCSReqJICR+FTV4l468Oab4N8H6F4m0FZbbU4biHzphISbgPjcH9a7P4qeMH0Lw3a21gUOtasFitIycYLDlj7DNZvCc0l7N3TEoXasdrBdW00jRw3EUrp95UcEr9anrwv9nnTG0Lx74o0u41D7ZOqRs8jPnc55OPxr3MdKyxVBUanIncmatJoWm9qdTe1YLclbnrPgn/kWrT/AHa2qxfBP/ItWn+7W1X6Dh/4UfQ9mOyCiiitigooooAKKKKAA9K8B8bR67N8eGTw6lg159jHF4Mx4/xr341wPjD4XaR4l1863NqGo2d0UCZtpdvArqwtWNOTcuxtRmot3M/xFZ+JU+F9zcapqFnpOr2pMwlsCFjOOgPrmuU+GviDW/iJrU/2/VptNWysvLEMLYaVyMeZiu6j+F+m/wDCPHQ59Y1W4tGnE0nmzbi+P4ST2rRHgHR4fFNp4hsvNs7m3i8kpEQEkXphh3rWNelGDXXo7FqpFRt1PK/gZ4fuR4j168XXrxRYXTo8IIxcHB+Zvernwxh8R+Im1LV77xdeW1ppl7KFi4IYDP3j6V3th8M9EsfFkviKzub6GWVi8kCy4iZj1JFafhTwZpXh7Tr+wtWllhvpWlmEh7t1Aq6uLhJya626BKqtTwrxPr2rWthL4g0nxfr968c+BJ5G21PPTNdh4o17xB4i8S+HfC9rrDaPHe2S3FxcR4DscdBW0/wS8MOs8P23VBbSEstuJz5cZz2Fbfib4a6Dr1jYwXDXMM9jGI4LmF9sgUe9VLEUNLefQp1Kdzzn4weFdT034ek3ni671NLe5UBXx8wJ/i9xXqHwu0abRvCtvHLrFzqZlRZFaYg7AR90e1VoPhvoa+Ernw5NLeXNvctvklmlLSFuxzWp4H8K2nhPSjp9ndXdzGW3briTcR7D2rCtXU6XJfr2Mp1LxSPJfiRcatbfHS0m0fS4dUu1sTi3lICkfjVHwJqUltP4x8bSxRWmsW0JjbTY1wIz6kd69kufB2nTeN4fFrSTfbYovKVAfkxVV/h/oreKrvxB+9El5EYrmDP7uUH1FarF0+RRa6I09tG1vQ8qeDxW3w8/4T9vHdyLvb54tQR5WM/cx61fvdTuNZ8efD3VLpds9xal3A9a6hPgt4XW7DNc6kbPfv8AsRuD5X0xXSX/AIJ0m71/SdYHmQyaUhS3ijOEx703iaSenn0/AHVicf8ACL/kpvjX/rutR/H61hvtX8K2dwu6Ka98t19QRXd+HPCVhoeuapq9rJM0+pOGmDngEelL4p8J6f4ivtNu72SZX0+bzoghwCfesViIqv7Rf1oQqiU3JHh3i+e58OeEdc8B6i5KwTJNpzt/HEW6D6V1eqaxqNn448DWMN/LDZz2q+bGGwr/AC967jx/8P8ARfGgt21Lzopbc5SSI4bHofameLvh3oniSwsLa7a4hexULBPC+11AHrWn1ilJLm87le0g7HLNrWot8bdV05NRlazj0xnWEP8AIrY649a4nSv+Ew1bwBqniY+ML6EadPJ5MK/xYP8AEa9Y8O/DHQdB1Z9Ts5btriS3MEjSy7i4PUknvVnTPh/pOn+Er7w1DNcG0vWdpGJG4FuuKFiKUfh8un3jVWCeh5Dql940tfBGj+PZPFdw8000ataKoEe0nHPqa1PGMF7rXxn0aO11RtKnudMDNcIBkZHIGe9ekah8PNHvPBdn4UkmuRZWrKyMCN5IOeag8RfDPQdd1KG/vJbtJ4bYW8TRSbSoHQgjvVRxdO99t+n3Aq0fmee6J4m8Q+Edd8UaHcavLrcVhZmeCWXllb3rntP1rxpc6XB4isdV8QXWoPIHMPkD7KVzyM17V4S+HPh7w7bXkUUc15JeqUuJbl97OvpWND8G/D0N4JIdR1aK2D7xapckRdemPSmsTQ1019Nx+1p66HN+IbjxPrnxQsdCtdcudJjudOWSdY+dpxzgetU/iNH4u0jV4obvXtXXQraBR9rsgGkDd2kFerL4N01fGEPiYSTC6ht/IRM/Lt/xrJ8XfDHR/EmsPqV1f6lA0qhZYoZyqSAeorOOJp8yutLdhKrG/kb/AIGvI7/wpp91FqB1FHiH+kEYMnuR61xnxTj8Sa94itfB1jJHa6Tfwn7VcFMsAOwr0DQtJs9E0m30vTofKtoF2oue1ZepeEdPv/F9l4mlmuVu7RCiIr4Qg+ormp1Iwm5L5GEZJNs0PC2j23h/QbTR7Qkw20YQE9T71p0CisW23dkBRRRSAKKKKACiiigAooooAKQ/dpaQ/dpMDyDxR/yMV7/10NZprS8Uf8jFe/8AXQ1yHjeHXp9FkTQNQgsJgrNJNIm4qoH8I9a+AqQ567jfqeRJXqNG5S4OOleU/ALxBq194G1a/wBcv5dQmtLiUb5OpC54rjrK9+Ifizwtq/j208VvpsNnLIbawjQFGRD3rojl8nOUXJJJ2+Y1Sb0PoalI/CvAr34jeJPFGj+ENF0W7XTdQ1oH7VdBclNvBxWx4Q1fxN4T+K3/AAhPiLXm1mzuLY3EVzMu1kx1zQ8uqRi7tX7dRuk7eZ7Lg+hpBXzl8TfHHi3UNWj1zw9qU1j4dt9QSxj2cfaXz8x+lfRFozPZwM3LGNST6nFZYjCSoRjKT3JnTcbEwpaQdKWuQzCkPQ0tIelNbgj1/wALf8gCz/65CtOszwt/yALP/rkK06/Q6X8OPoe1HZBRRRWgwooooAKKKKACiiigAooooAKKKKACiiigAooooAKDRQaAPI/GP/IyXf8AvCvNPiR4S1TX77SNW0a+gt73SpTLHHMDskz2OOlel+Mv+Rku/wDerIr4KrVlSxEpLuzyJ3U2ef2nhTxHrXi7TvEPi64sI/7MybW2s8kFj/ExNZvibwBrs3jq88RWaaRrMd0gVYNTyRbf7o6GvUqPypRxtSMroOeR5N8OvAPivw14w1LULo6LJYamu2dLcFPLGOirWhovhbxt4O+02Pha60q+0uWZpo4r0srwljkgEda9Jo/Gqljqk23Jbg5t7nBXmi/EC68K6tb3Wpadd6hqCmNISCsNuhGDg9Sa5Wy+E2taHomi3nhe8tdP8SWY23cgY+Tcrnow717P+NGaUMdUgrLr5ApySsZ3hxtcOmL/AMJAlml7nkWrEpj8a0aM0Zrlcru9iLHmHxG8L+PPEXiTTL6xXRUtdKufOtvMkYPJ7N6V12lW3iHVNJvrDxdb6ei3CGPbZuWBUjnOa6HtRW8sVKUVG22xbm3Y810bwz8QvDOmNoOg6jpVzpgyLaa5BEsCntgcHFavhrwrq3g/wnLbaHLbahrFxOZ7ia7JVJGPXpXa/jRmnLFzlo0vPzFc8l0Pw18TNK8W6p4iSLw88upbfMjMzbUA9OK7Dxcnja5sBZ6Lb6OwntylybiRhtYjB247V1X5UU54uUpKTS0Dnd+ax5v8LNB8eeFdOtNDvo9Fk06JmLyxyMZeTngdK9IoorKtWdWXM0Te7KHiOK/n0O7t9MWBruWMpGJjhORjmvPPCng/xpo/wz1HwtL/AGS9xNvWFxI23D/ez+depfjR+NVSxUqceVd7lxnJJI8ttPh7rl38JY/B+rXFlDdWrq9rNASykqcjdVDxd4N+JniS30lLm60KFdMnSWOFC2JCvQk/0r2GjvWscdUTvZBzyPGZfAHj681nX9QvW0WP+2bP7O4jkY7MDgjinw+BPHlrc+GL+3/sV7vRIGg2NKwRweh6V7Hmj8av+0avZfcP2jPIPBXhD4m+FbrVL21utCnOpXLTyW0jNsQnuGrST4W/2xY65P4svluNV1gAO8AwkAH3QvrivTaPyqHj6rfMtGLnd7nkGn+AfFmnaemmR6R4OvEiGyO9nt8SlexK4xmui1/QPFzeBP8AhHdJXRGkuYWiunKmJFz3RRXe0USx1SUlJ9A55XucB8OdL8feH9O07RNRh0R9NtY/LaWKVjKR7DpXoNHam5rnq1XUlzWId2Em7Y23G7Hy59a8m8b+F/iR4k1jSr1o9AiXSrkzwASt8/oG4r1r8qT8aqjXdJ3iiotxOSvrbx1qPg+9t5JdMsNacjyHhYvHj3zXC6p8NvE/iGxisdX0zwtZPuVn1C0UifI6kY7mvZ/xo/GtIY2cNIqw1NpWINMtfsOn29mJGkEESx726tgYyasUfjSZrlvd3M7Hnfxa8P8AjbxVpt1oWmJo6aZNtIllkYS5Bz06Vv8Agm38VQ2Q0/xNb6WsEUCxRG1csWAGDnNdLR+NdDxMnBQtoi3Jux5hH4L8aaJbalonhnUdOXRb+R3DXGfNtt/3goHWt1/h9prfDUeCzMwiCZE+OfNznf8AnXZUfjTljasmg5pXueXy+C/GWuxaZo3ifUNO/sfTpFkLW+fMudv3dwPSut8WeC/D3iJY59R0uG8uraMrbGR2UL6Diujooli6jaadrdhczR498MvhnrXhrx7da9eWmkx2s4ISOCd2aH6Z65969iFJRUV6868uaW4pNyd2Oppoz70VitwSPWfBP/ItWn+7W1WL4J/5Fq0/3a2q/QsP/Cj6HsR2QUUUVsUFFFFABRRRQAUUUUAFFFFABRRRQAUUUUAFFFFABRRRQAUUUUAFFFFABRRRQAUUUUAFFFFABRRRQAUUUUAFFFFABRRRQAUUUUAFFFFABRRRQAUUUUAFIelLSHpSYHkHij/kYr3/AK6GuJ+Imsaro2hNLpPh+51uabMZhgOCoI+9XbeKP+Rhvf8Aroazc4PBr4KUuSu5NX1PIk7TbPCfgTF4q060v/DGseENQsrfUHlkN5Jwse4Hg1m6VY/Ebwv4W1fwDbeEZr+O8kkFvfo48tUc9TX0Rk+v60ZPr+tdP9oy52+Ra69dyvavseA6p8OfEnhXTvB+saDZ/wBqXmiqftVqrctnk4q3beFPFnxD8Y3viXWtOl8MxfYWtLVHOZAT1Jr3LPvRn3pf2lUtfl97uHtpLbc+bfHfwk8eab4W03TNP8RS6zaQXalLSK3C+Vz/AKwnvivoDwrZ31h4esrPUrw3t3FEFkmK43H6VpZ96KxxGNqYiKjJbE1KjluOopBRXJZmYtIelFB6UJajR6/4W/5AFl/1yFadZnhb/kAWX/XIVp1+h0vgj6Hsx2QUUUVoMKKKKACiiigAooooAKKKKACiiigAooooAKKKKACg0UUAZt1oelXU7Tz2UbyN1Y96j/4RzRf+gfF+ta1FYvD0m7uKFyoyf+Eb0X/oHxfrR/wjei/9A+L9a1qKX1al/KvuDlXYyf8AhG9F/wCgfF+tH/CN6L/0D4v1rWoo+rUv5V9wcq7GT/wjei/9A+L9aP8AhG9F/wCgfF+ta1FH1al/KvuDlXYyf+Eb0X/oHxfrR/wjei/9A+L9a1qKf1al/KvuDlXYyf8AhG9F/wCgfF+tH/CN6L/0D4v1rWopfVqX8q+4OVdjJ/4RvRf+gfF+tH/CN6L/ANA+L9a1qKPq1L+VfcHKuxk/8I3ov/QPho/4RvRf+gfFWtRR9Wo/yr7hcsexk/8ACN6L/wBA+Kj/AIRvRf8AoHxfrWtRT+rUv5V9wcsexk/8I3ov/QPi/Wj/AIRvRf8AoHxfrWtRS+rUv5V9w+VdjJ/4RvRf+gfF+tH/AAjei/8AQPi/Wtaij6tS/lX3ByrsZP8Awjei/wDQPi/Wj/hG9F/6B8X61rUUfVqX8q+4OVdjJ/4RvRf+gfF+tH/CN6L/ANA+L9a1qKPq1H+VfcHKuxk/8I3ov/QPi/Wj/hG9F/6B8X61rUUfVqP8q+4OVdjJ/wCEb0X/AKB8X60f8I3ov/QPi/Wtaij6tS/lX3ByrsZP/CN6L/0D4v1o/wCEb0X/AKB8X61rUUfVqX8q+4OVdjJ/4RvRf+gfF+tH/CN6L/0D4v1rWoo+rUv5V9wcq7GT/wAI3ov/AED4v1o/4RvRf+gfF+ta1FH1al/KvuDlXYyf+Eb0X/oHxfrR/wAI3ov/AED4v1rWoo+rUv5V9wcq7GT/AMI3ov8A0D4v1o/4RvRf+gfF+ta1FH1al/KvuDlXYyf+Eb0X/oHxfrR/wjei/wDQPi/Wtaij6tS/lX3C5Y9jJ/4RvRf+gfF+tH/CN6L/ANA+L9a1qKPq1H+VfcHLHsZP/CN6L/0D4v1o/wCEb0X/AKB8Va1FP6tS/lX3Byx7EVpbw2sCwQRiONfuqO1S0UVslYoKKKKACiiigAooooAKKKKACiiigAooooAKKKKACiiigAooooAKKKKACiiigAooooAKKKKACiiigAooooAKKKKACiiigAooooAKKKKACiiigAooooAKKKKACg0UUAZlxoOk3E7TTWMbyMcsx7moz4b0X/oHxfrWvRWLw9J/ZRPKuxkf8I3on/QPi/Wj/hG9F/6B8X61r0Uvq1L+VByx7GR/wjei/wDQPi/Wj/hG9F/6B8X61r0UfVqX8qDlj2Mj/hG9F/6B8X60f8I3ov8A0D4v1rXop/VqX8qDlj2Mj/hG9F/6B8X60f8ACN6L/wBA+L9a16KX1al/Kg5Y9jI/4RvRf+gfF+tH/CN6L/0D4v1rXoo+rUv5UHLHsR28MdvCsMKhI1GFUdhUlFFbpWK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Box 1">
            <a:extLst>
              <a:ext uri="{FF2B5EF4-FFF2-40B4-BE49-F238E27FC236}">
                <a16:creationId xmlns:a16="http://schemas.microsoft.com/office/drawing/2014/main" id="{00508D8C-3C5A-4FFD-B434-C669CCDD5759}"/>
              </a:ext>
            </a:extLst>
          </p:cNvPr>
          <p:cNvSpPr txBox="1"/>
          <p:nvPr/>
        </p:nvSpPr>
        <p:spPr>
          <a:xfrm>
            <a:off x="842210" y="312140"/>
            <a:ext cx="641040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cs typeface="Calibri"/>
              </a:rPr>
              <a:t>What is Regular  Expression?</a:t>
            </a:r>
            <a:endParaRPr lang="en-US" sz="4000" dirty="0">
              <a:cs typeface="Calibri" panose="020F0502020204030204"/>
            </a:endParaRPr>
          </a:p>
        </p:txBody>
      </p:sp>
      <p:sp>
        <p:nvSpPr>
          <p:cNvPr id="3" name="TextBox 2">
            <a:extLst>
              <a:ext uri="{FF2B5EF4-FFF2-40B4-BE49-F238E27FC236}">
                <a16:creationId xmlns:a16="http://schemas.microsoft.com/office/drawing/2014/main" id="{AD83E15B-0C35-9723-84D7-510FB2320E88}"/>
              </a:ext>
            </a:extLst>
          </p:cNvPr>
          <p:cNvSpPr txBox="1"/>
          <p:nvPr/>
        </p:nvSpPr>
        <p:spPr>
          <a:xfrm>
            <a:off x="380999" y="1203157"/>
            <a:ext cx="1120942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A  Formal Language for specifying text search strings</a:t>
            </a:r>
          </a:p>
          <a:p>
            <a:endParaRPr lang="en-US" sz="2800" b="1" dirty="0">
              <a:cs typeface="Calibri"/>
            </a:endParaRPr>
          </a:p>
          <a:p>
            <a:endParaRPr lang="en-US" sz="2800" b="1" dirty="0">
              <a:cs typeface="Calibri"/>
            </a:endParaRPr>
          </a:p>
          <a:p>
            <a:r>
              <a:rPr lang="en-US" sz="2800" b="1" dirty="0">
                <a:cs typeface="Calibri"/>
              </a:rPr>
              <a:t>A regular expression is an algebraic notation for characterizing a set  of strings.</a:t>
            </a:r>
          </a:p>
          <a:p>
            <a:endParaRPr lang="en-US" sz="2800" b="1" dirty="0">
              <a:cs typeface="Calibri"/>
            </a:endParaRPr>
          </a:p>
          <a:p>
            <a:endParaRPr lang="en-US" sz="2800" b="1" dirty="0">
              <a:cs typeface="Calibri"/>
            </a:endParaRPr>
          </a:p>
          <a:p>
            <a:r>
              <a:rPr lang="en-US" sz="2800" b="1" dirty="0">
                <a:cs typeface="Calibri"/>
              </a:rPr>
              <a:t>Regular expression search function will search through the corpus, returning all texts that match the pattern or the first match.</a:t>
            </a:r>
          </a:p>
          <a:p>
            <a:endParaRPr lang="en-US" sz="2800" b="1" dirty="0">
              <a:cs typeface="Calibri"/>
            </a:endParaRPr>
          </a:p>
          <a:p>
            <a:endParaRPr lang="en-US" sz="2800" b="1" dirty="0">
              <a:cs typeface="Calibri"/>
            </a:endParaRPr>
          </a:p>
          <a:p>
            <a:r>
              <a:rPr lang="en-US" sz="2800" b="1" dirty="0">
                <a:cs typeface="Calibri"/>
              </a:rPr>
              <a:t>The corpus can be a single document or a collection</a:t>
            </a:r>
            <a:endParaRPr lang="en-US" sz="2800" dirty="0">
              <a:cs typeface="Calibri"/>
            </a:endParaRPr>
          </a:p>
        </p:txBody>
      </p:sp>
    </p:spTree>
    <p:extLst>
      <p:ext uri="{BB962C8B-B14F-4D97-AF65-F5344CB8AC3E}">
        <p14:creationId xmlns:p14="http://schemas.microsoft.com/office/powerpoint/2010/main" val="361472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097280" y="286605"/>
            <a:ext cx="10058400" cy="907196"/>
          </a:xfrm>
        </p:spPr>
        <p:txBody>
          <a:bodyPr/>
          <a:lstStyle/>
          <a:p>
            <a:pPr eaLnBrk="1" hangingPunct="1"/>
            <a:r>
              <a:rPr lang="en-US" dirty="0"/>
              <a:t>Regular expressions</a:t>
            </a:r>
          </a:p>
        </p:txBody>
      </p:sp>
      <p:sp>
        <p:nvSpPr>
          <p:cNvPr id="69635" name="Rectangle 3"/>
          <p:cNvSpPr>
            <a:spLocks noGrp="1" noChangeArrowheads="1"/>
          </p:cNvSpPr>
          <p:nvPr>
            <p:ph idx="1"/>
          </p:nvPr>
        </p:nvSpPr>
        <p:spPr>
          <a:xfrm>
            <a:off x="508000" y="1600200"/>
            <a:ext cx="11379200" cy="4724400"/>
          </a:xfrm>
        </p:spPr>
        <p:txBody>
          <a:bodyPr vert="horz" lIns="91440" tIns="45720" rIns="91440" bIns="45720" rtlCol="0" anchor="t">
            <a:normAutofit fontScale="70000" lnSpcReduction="20000"/>
          </a:bodyPr>
          <a:lstStyle/>
          <a:p>
            <a:r>
              <a:rPr lang="en-US" sz="3200" b="1" dirty="0">
                <a:cs typeface="Calibri"/>
              </a:rPr>
              <a:t>The simplest kind of regular expression is sequence of simple characters </a:t>
            </a:r>
          </a:p>
          <a:p>
            <a:pPr marL="0" indent="0">
              <a:buNone/>
            </a:pPr>
            <a:endParaRPr lang="en-US" sz="3200" b="1" dirty="0">
              <a:cs typeface="Calibri"/>
            </a:endParaRPr>
          </a:p>
          <a:p>
            <a:r>
              <a:rPr lang="en-US" sz="3200" b="1" dirty="0"/>
              <a:t>A formal language for specifying text strings</a:t>
            </a:r>
            <a:endParaRPr lang="en-US" b="1">
              <a:cs typeface="Calibri"/>
            </a:endParaRPr>
          </a:p>
          <a:p>
            <a:pPr marL="0" indent="0">
              <a:buNone/>
            </a:pPr>
            <a:endParaRPr lang="en-US" sz="3200" b="1" dirty="0">
              <a:cs typeface="Calibri" panose="020F0502020204030204"/>
            </a:endParaRPr>
          </a:p>
          <a:p>
            <a:pPr eaLnBrk="1" hangingPunct="1"/>
            <a:r>
              <a:rPr lang="en-US" sz="3200" b="1" dirty="0"/>
              <a:t>How can we search for any of these?</a:t>
            </a:r>
            <a:endParaRPr lang="en-US" sz="3200" b="1" dirty="0">
              <a:cs typeface="Calibri"/>
            </a:endParaRPr>
          </a:p>
          <a:p>
            <a:pPr lvl="1" eaLnBrk="1" hangingPunct="1"/>
            <a:r>
              <a:rPr lang="en-US" sz="3200" b="1" dirty="0"/>
              <a:t>woodchuck</a:t>
            </a:r>
            <a:endParaRPr lang="en-US" sz="3200" b="1" dirty="0">
              <a:cs typeface="Calibri"/>
            </a:endParaRPr>
          </a:p>
          <a:p>
            <a:pPr lvl="1" eaLnBrk="1" hangingPunct="1"/>
            <a:r>
              <a:rPr lang="en-US" sz="3200" b="1" dirty="0"/>
              <a:t>woodchucks</a:t>
            </a:r>
            <a:endParaRPr lang="en-US" sz="3200" b="1" dirty="0">
              <a:cs typeface="Calibri"/>
            </a:endParaRPr>
          </a:p>
          <a:p>
            <a:pPr lvl="1" eaLnBrk="1" hangingPunct="1"/>
            <a:r>
              <a:rPr lang="en-US" sz="3200" b="1" dirty="0"/>
              <a:t>Woodchuck</a:t>
            </a:r>
            <a:endParaRPr lang="en-US" sz="3200" b="1" dirty="0">
              <a:cs typeface="Calibri"/>
            </a:endParaRPr>
          </a:p>
          <a:p>
            <a:pPr lvl="1" eaLnBrk="1" hangingPunct="1"/>
            <a:r>
              <a:rPr lang="en-US" sz="3200" b="1" dirty="0"/>
              <a:t>Woodchucks</a:t>
            </a:r>
            <a:endParaRPr lang="en-US" sz="3200" b="1">
              <a:cs typeface="Calibri"/>
            </a:endParaRPr>
          </a:p>
          <a:p>
            <a:pPr marL="608965" lvl="1" indent="0">
              <a:buNone/>
            </a:pPr>
            <a:endParaRPr lang="en-US" sz="2800" dirty="0">
              <a:cs typeface="Calibri" panose="020F0502020204030204"/>
            </a:endParaRPr>
          </a:p>
          <a:p>
            <a:r>
              <a:rPr lang="en-US" sz="3300" b="1" dirty="0">
                <a:cs typeface="Calibri" panose="020F0502020204030204"/>
              </a:rPr>
              <a:t>Regular expressions are case sensitive </a:t>
            </a:r>
          </a:p>
          <a:p>
            <a:endParaRPr lang="en-US" sz="3300" b="1" dirty="0">
              <a:cs typeface="Calibri" panose="020F0502020204030204"/>
            </a:endParaRPr>
          </a:p>
          <a:p>
            <a:r>
              <a:rPr lang="en-US" sz="3300" b="1" dirty="0">
                <a:cs typeface="Calibri" panose="020F0502020204030204"/>
              </a:rPr>
              <a:t>All the above are different regular expression </a:t>
            </a:r>
          </a:p>
        </p:txBody>
      </p:sp>
    </p:spTree>
    <p:extLst>
      <p:ext uri="{BB962C8B-B14F-4D97-AF65-F5344CB8AC3E}">
        <p14:creationId xmlns:p14="http://schemas.microsoft.com/office/powerpoint/2010/main" val="212096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C6F5-CB22-2A9B-82D3-F21DF40D078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cs typeface="Calibri Light"/>
              </a:rPr>
              <a:t>Regular Expression </a:t>
            </a:r>
            <a:endParaRPr lang="en-US" sz="5400" kern="1200" dirty="0">
              <a:latin typeface="+mj-lt"/>
              <a:ea typeface="+mj-ea"/>
              <a:cs typeface="+mj-cs"/>
            </a:endParaRPr>
          </a:p>
        </p:txBody>
      </p:sp>
      <p:pic>
        <p:nvPicPr>
          <p:cNvPr id="4" name="Picture 4" descr="Table&#10;&#10;Description automatically generated">
            <a:extLst>
              <a:ext uri="{FF2B5EF4-FFF2-40B4-BE49-F238E27FC236}">
                <a16:creationId xmlns:a16="http://schemas.microsoft.com/office/drawing/2014/main" id="{ADB3BF41-FF6F-AD09-386F-3429E7F1CA78}"/>
              </a:ext>
            </a:extLst>
          </p:cNvPr>
          <p:cNvPicPr>
            <a:picLocks noChangeAspect="1"/>
          </p:cNvPicPr>
          <p:nvPr/>
        </p:nvPicPr>
        <p:blipFill>
          <a:blip r:embed="rId2"/>
          <a:stretch>
            <a:fillRect/>
          </a:stretch>
        </p:blipFill>
        <p:spPr>
          <a:xfrm>
            <a:off x="672123" y="1652466"/>
            <a:ext cx="10515599" cy="3417569"/>
          </a:xfrm>
          <a:prstGeom prst="rect">
            <a:avLst/>
          </a:prstGeom>
        </p:spPr>
      </p:pic>
    </p:spTree>
    <p:extLst>
      <p:ext uri="{BB962C8B-B14F-4D97-AF65-F5344CB8AC3E}">
        <p14:creationId xmlns:p14="http://schemas.microsoft.com/office/powerpoint/2010/main" val="2380625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097280" y="286605"/>
            <a:ext cx="10058400" cy="805596"/>
          </a:xfrm>
        </p:spPr>
        <p:txBody>
          <a:bodyPr/>
          <a:lstStyle/>
          <a:p>
            <a:pPr eaLnBrk="1" hangingPunct="1"/>
            <a:r>
              <a:rPr lang="en-US" dirty="0"/>
              <a:t>Regular Expressions: Disjunctions</a:t>
            </a:r>
          </a:p>
        </p:txBody>
      </p:sp>
      <p:sp>
        <p:nvSpPr>
          <p:cNvPr id="71683" name="Rectangle 3"/>
          <p:cNvSpPr>
            <a:spLocks noGrp="1" noChangeArrowheads="1"/>
          </p:cNvSpPr>
          <p:nvPr>
            <p:ph idx="1"/>
          </p:nvPr>
        </p:nvSpPr>
        <p:spPr>
          <a:xfrm>
            <a:off x="304800" y="1498601"/>
            <a:ext cx="10382251" cy="5080000"/>
          </a:xfrm>
        </p:spPr>
        <p:txBody>
          <a:bodyPr>
            <a:normAutofit/>
          </a:bodyPr>
          <a:lstStyle/>
          <a:p>
            <a:pPr eaLnBrk="1" hangingPunct="1"/>
            <a:r>
              <a:rPr lang="en-US" sz="3200" dirty="0">
                <a:latin typeface="Calibri"/>
                <a:cs typeface="Calibri"/>
              </a:rPr>
              <a:t>Letters inside square brackets []</a:t>
            </a:r>
          </a:p>
          <a:p>
            <a:pPr eaLnBrk="1" hangingPunct="1"/>
            <a:endParaRPr lang="en-US" sz="1867" dirty="0">
              <a:latin typeface="Calibri"/>
              <a:cs typeface="Calibri"/>
            </a:endParaRPr>
          </a:p>
          <a:p>
            <a:pPr marL="0" indent="0">
              <a:buNone/>
            </a:pPr>
            <a:endParaRPr lang="en-US" dirty="0">
              <a:latin typeface="Calibri"/>
              <a:cs typeface="Calibri"/>
            </a:endParaRPr>
          </a:p>
          <a:p>
            <a:pPr marL="0" indent="0">
              <a:buNone/>
            </a:pPr>
            <a:endParaRPr lang="en-US" dirty="0">
              <a:latin typeface="Calibri"/>
              <a:cs typeface="Calibri"/>
            </a:endParaRPr>
          </a:p>
          <a:p>
            <a:r>
              <a:rPr lang="en-US" sz="3200" dirty="0"/>
              <a:t>Ranges </a:t>
            </a:r>
            <a:r>
              <a:rPr lang="en-US" sz="3200" dirty="0">
                <a:solidFill>
                  <a:srgbClr val="CC0000"/>
                </a:solidFill>
                <a:latin typeface="Courier" charset="0"/>
              </a:rPr>
              <a:t>[A-Z]</a:t>
            </a:r>
          </a:p>
          <a:p>
            <a:pPr eaLnBrk="1" hangingPunct="1"/>
            <a:endParaRPr lang="en-US" dirty="0">
              <a:latin typeface="Calibri"/>
              <a:cs typeface="Calibri"/>
            </a:endParaRPr>
          </a:p>
          <a:p>
            <a:pPr marL="0" indent="0">
              <a:buNone/>
            </a:pPr>
            <a:r>
              <a:rPr lang="en-US" dirty="0">
                <a:solidFill>
                  <a:srgbClr val="CC0000"/>
                </a:solidFill>
                <a:latin typeface="Courier New" charset="0"/>
              </a:rPr>
              <a:t>		</a:t>
            </a:r>
          </a:p>
          <a:p>
            <a:pPr eaLnBrk="1" hangingPunct="1"/>
            <a:endParaRPr lang="en-US" b="1" dirty="0">
              <a:solidFill>
                <a:srgbClr val="CC0000"/>
              </a:solidFill>
              <a:latin typeface="Courier New"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63145897"/>
              </p:ext>
            </p:extLst>
          </p:nvPr>
        </p:nvGraphicFramePr>
        <p:xfrm>
          <a:off x="2062480" y="1960327"/>
          <a:ext cx="8128000" cy="1463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487680">
                <a:tc>
                  <a:txBody>
                    <a:bodyPr/>
                    <a:lstStyle/>
                    <a:p>
                      <a:r>
                        <a:rPr lang="en-US" sz="2400" dirty="0"/>
                        <a:t>Pattern</a:t>
                      </a:r>
                    </a:p>
                  </a:txBody>
                  <a:tcPr marL="121920" marR="121920" marT="60960" marB="60960"/>
                </a:tc>
                <a:tc>
                  <a:txBody>
                    <a:bodyPr/>
                    <a:lstStyle/>
                    <a:p>
                      <a:r>
                        <a:rPr lang="en-US" sz="2400" dirty="0"/>
                        <a:t>Matches</a:t>
                      </a:r>
                    </a:p>
                  </a:txBody>
                  <a:tcPr marL="121920" marR="121920" marT="60960" marB="60960"/>
                </a:tc>
                <a:extLst>
                  <a:ext uri="{0D108BD9-81ED-4DB2-BD59-A6C34878D82A}">
                    <a16:rowId xmlns:a16="http://schemas.microsoft.com/office/drawing/2014/main" val="10000"/>
                  </a:ext>
                </a:extLst>
              </a:tr>
              <a:tr h="487680">
                <a:tc>
                  <a:txBody>
                    <a:bodyPr/>
                    <a:lstStyle/>
                    <a:p>
                      <a:r>
                        <a:rPr lang="en-US" sz="2400" dirty="0">
                          <a:solidFill>
                            <a:srgbClr val="CC0000"/>
                          </a:solidFill>
                          <a:latin typeface="Courier"/>
                          <a:cs typeface="Courier"/>
                        </a:rPr>
                        <a:t>[</a:t>
                      </a:r>
                      <a:r>
                        <a:rPr lang="en-US" sz="2400" dirty="0" err="1">
                          <a:solidFill>
                            <a:srgbClr val="CC0000"/>
                          </a:solidFill>
                          <a:latin typeface="Courier"/>
                          <a:cs typeface="Courier"/>
                        </a:rPr>
                        <a:t>wW</a:t>
                      </a:r>
                      <a:r>
                        <a:rPr lang="en-US" sz="2400" dirty="0">
                          <a:solidFill>
                            <a:srgbClr val="CC0000"/>
                          </a:solidFill>
                          <a:latin typeface="Courier"/>
                          <a:cs typeface="Courier"/>
                        </a:rPr>
                        <a:t>]</a:t>
                      </a:r>
                      <a:r>
                        <a:rPr lang="en-US" sz="2400" dirty="0" err="1">
                          <a:solidFill>
                            <a:srgbClr val="CC0000"/>
                          </a:solidFill>
                          <a:latin typeface="Courier"/>
                          <a:cs typeface="Courier"/>
                        </a:rPr>
                        <a:t>oodchuck</a:t>
                      </a:r>
                      <a:endParaRPr lang="en-US" sz="2400" dirty="0"/>
                    </a:p>
                  </a:txBody>
                  <a:tcPr marL="121920" marR="121920" marT="60960" marB="60960"/>
                </a:tc>
                <a:tc>
                  <a:txBody>
                    <a:bodyPr/>
                    <a:lstStyle/>
                    <a:p>
                      <a:r>
                        <a:rPr lang="en-US" sz="2400" dirty="0"/>
                        <a:t>Woodchuck,</a:t>
                      </a:r>
                      <a:r>
                        <a:rPr lang="en-US" sz="2400" baseline="0" dirty="0"/>
                        <a:t> woodchuck</a:t>
                      </a:r>
                      <a:endParaRPr lang="en-US" sz="2400" dirty="0"/>
                    </a:p>
                  </a:txBody>
                  <a:tcPr marL="121920" marR="121920" marT="60960" marB="60960"/>
                </a:tc>
                <a:extLst>
                  <a:ext uri="{0D108BD9-81ED-4DB2-BD59-A6C34878D82A}">
                    <a16:rowId xmlns:a16="http://schemas.microsoft.com/office/drawing/2014/main" val="10001"/>
                  </a:ext>
                </a:extLst>
              </a:tr>
              <a:tr h="487680">
                <a:tc>
                  <a:txBody>
                    <a:bodyPr/>
                    <a:lstStyle/>
                    <a:p>
                      <a:r>
                        <a:rPr lang="en-US" sz="2400" dirty="0">
                          <a:solidFill>
                            <a:srgbClr val="CC0000"/>
                          </a:solidFill>
                          <a:latin typeface="Courier"/>
                          <a:cs typeface="Courier"/>
                        </a:rPr>
                        <a:t>[1234567890]	</a:t>
                      </a:r>
                      <a:endParaRPr lang="en-US" sz="2400" dirty="0"/>
                    </a:p>
                  </a:txBody>
                  <a:tcPr marL="121920" marR="121920" marT="60960" marB="60960"/>
                </a:tc>
                <a:tc>
                  <a:txBody>
                    <a:bodyPr/>
                    <a:lstStyle/>
                    <a:p>
                      <a:r>
                        <a:rPr lang="en-US" sz="2400" dirty="0"/>
                        <a:t>Any digit</a:t>
                      </a:r>
                    </a:p>
                  </a:txBody>
                  <a:tcPr marL="121920" marR="121920" marT="60960" marB="6096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1016001" y="4688840"/>
          <a:ext cx="10667999" cy="1950720"/>
        </p:xfrm>
        <a:graphic>
          <a:graphicData uri="http://schemas.openxmlformats.org/drawingml/2006/table">
            <a:tbl>
              <a:tblPr firstRow="1" bandRow="1">
                <a:tableStyleId>{5C22544A-7EE6-4342-B048-85BDC9FD1C3A}</a:tableStyleId>
              </a:tblPr>
              <a:tblGrid>
                <a:gridCol w="1741713">
                  <a:extLst>
                    <a:ext uri="{9D8B030D-6E8A-4147-A177-3AD203B41FA5}">
                      <a16:colId xmlns:a16="http://schemas.microsoft.com/office/drawing/2014/main" val="20000"/>
                    </a:ext>
                  </a:extLst>
                </a:gridCol>
                <a:gridCol w="2830287">
                  <a:extLst>
                    <a:ext uri="{9D8B030D-6E8A-4147-A177-3AD203B41FA5}">
                      <a16:colId xmlns:a16="http://schemas.microsoft.com/office/drawing/2014/main" val="20001"/>
                    </a:ext>
                  </a:extLst>
                </a:gridCol>
                <a:gridCol w="6095999">
                  <a:extLst>
                    <a:ext uri="{9D8B030D-6E8A-4147-A177-3AD203B41FA5}">
                      <a16:colId xmlns:a16="http://schemas.microsoft.com/office/drawing/2014/main" val="20002"/>
                    </a:ext>
                  </a:extLst>
                </a:gridCol>
              </a:tblGrid>
              <a:tr h="487680">
                <a:tc>
                  <a:txBody>
                    <a:bodyPr/>
                    <a:lstStyle/>
                    <a:p>
                      <a:r>
                        <a:rPr lang="en-US" sz="2400" dirty="0"/>
                        <a:t>Pattern</a:t>
                      </a:r>
                    </a:p>
                  </a:txBody>
                  <a:tcPr marL="121920" marR="121920" marT="60960" marB="60960"/>
                </a:tc>
                <a:tc>
                  <a:txBody>
                    <a:bodyPr/>
                    <a:lstStyle/>
                    <a:p>
                      <a:r>
                        <a:rPr lang="en-US" sz="2400" dirty="0"/>
                        <a:t>Matches</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0000"/>
                  </a:ext>
                </a:extLst>
              </a:tr>
              <a:tr h="487680">
                <a:tc>
                  <a:txBody>
                    <a:bodyPr/>
                    <a:lstStyle/>
                    <a:p>
                      <a:r>
                        <a:rPr lang="en-US" sz="2400" dirty="0">
                          <a:solidFill>
                            <a:srgbClr val="CC0000"/>
                          </a:solidFill>
                          <a:latin typeface="Courier"/>
                          <a:cs typeface="Courier"/>
                        </a:rPr>
                        <a:t>[A-Z]</a:t>
                      </a:r>
                      <a:endParaRPr lang="en-US" sz="2400" dirty="0"/>
                    </a:p>
                  </a:txBody>
                  <a:tcPr marL="121920" marR="121920" marT="60960" marB="60960"/>
                </a:tc>
                <a:tc>
                  <a:txBody>
                    <a:bodyPr/>
                    <a:lstStyle/>
                    <a:p>
                      <a:r>
                        <a:rPr lang="en-US" sz="2400" dirty="0"/>
                        <a:t>An upper case letter</a:t>
                      </a:r>
                    </a:p>
                  </a:txBody>
                  <a:tcPr marL="121920" marR="121920" marT="60960" marB="60960"/>
                </a:tc>
                <a:tc>
                  <a:txBody>
                    <a:bodyPr/>
                    <a:lstStyle/>
                    <a:p>
                      <a:r>
                        <a:rPr lang="en-US" sz="2400" u="sng" dirty="0">
                          <a:solidFill>
                            <a:srgbClr val="3366FF"/>
                          </a:solidFill>
                          <a:latin typeface="Courier"/>
                          <a:cs typeface="Courier"/>
                        </a:rPr>
                        <a:t>D</a:t>
                      </a:r>
                      <a:r>
                        <a:rPr lang="en-US" sz="2400" dirty="0">
                          <a:latin typeface="Courier"/>
                          <a:cs typeface="Courier"/>
                        </a:rPr>
                        <a:t>renched Blossoms</a:t>
                      </a:r>
                    </a:p>
                  </a:txBody>
                  <a:tcPr marL="121920" marR="121920" marT="60960" marB="60960"/>
                </a:tc>
                <a:extLst>
                  <a:ext uri="{0D108BD9-81ED-4DB2-BD59-A6C34878D82A}">
                    <a16:rowId xmlns:a16="http://schemas.microsoft.com/office/drawing/2014/main" val="10001"/>
                  </a:ext>
                </a:extLst>
              </a:tr>
              <a:tr h="487680">
                <a:tc>
                  <a:txBody>
                    <a:bodyPr/>
                    <a:lstStyle/>
                    <a:p>
                      <a:r>
                        <a:rPr lang="en-US" sz="2400" dirty="0">
                          <a:solidFill>
                            <a:srgbClr val="CC0000"/>
                          </a:solidFill>
                          <a:latin typeface="Courier"/>
                          <a:cs typeface="Courier"/>
                        </a:rPr>
                        <a:t>[a-z]</a:t>
                      </a:r>
                      <a:endParaRPr lang="en-US" sz="2400" dirty="0"/>
                    </a:p>
                  </a:txBody>
                  <a:tcPr marL="121920" marR="121920" marT="60960" marB="60960"/>
                </a:tc>
                <a:tc>
                  <a:txBody>
                    <a:bodyPr/>
                    <a:lstStyle/>
                    <a:p>
                      <a:r>
                        <a:rPr lang="en-US" sz="2400" dirty="0"/>
                        <a:t>A lower case letter</a:t>
                      </a:r>
                    </a:p>
                  </a:txBody>
                  <a:tcPr marL="121920" marR="121920" marT="60960" marB="60960"/>
                </a:tc>
                <a:tc>
                  <a:txBody>
                    <a:bodyPr/>
                    <a:lstStyle/>
                    <a:p>
                      <a:r>
                        <a:rPr lang="en-US" sz="2400" u="sng" dirty="0">
                          <a:solidFill>
                            <a:srgbClr val="3366FF"/>
                          </a:solidFill>
                          <a:latin typeface="Courier"/>
                          <a:cs typeface="Courier"/>
                        </a:rPr>
                        <a:t>m</a:t>
                      </a:r>
                      <a:r>
                        <a:rPr lang="en-US" sz="2400" dirty="0">
                          <a:latin typeface="Courier"/>
                          <a:cs typeface="Courier"/>
                        </a:rPr>
                        <a:t>y beans were impatient</a:t>
                      </a:r>
                    </a:p>
                  </a:txBody>
                  <a:tcPr marL="121920" marR="121920" marT="60960" marB="60960"/>
                </a:tc>
                <a:extLst>
                  <a:ext uri="{0D108BD9-81ED-4DB2-BD59-A6C34878D82A}">
                    <a16:rowId xmlns:a16="http://schemas.microsoft.com/office/drawing/2014/main" val="10002"/>
                  </a:ext>
                </a:extLst>
              </a:tr>
              <a:tr h="487680">
                <a:tc>
                  <a:txBody>
                    <a:bodyPr/>
                    <a:lstStyle/>
                    <a:p>
                      <a:r>
                        <a:rPr lang="en-US" sz="2400" dirty="0">
                          <a:solidFill>
                            <a:srgbClr val="CC0000"/>
                          </a:solidFill>
                          <a:latin typeface="Courier"/>
                          <a:cs typeface="Courier"/>
                        </a:rPr>
                        <a:t>[0-9]</a:t>
                      </a:r>
                      <a:endParaRPr lang="en-US" sz="2400" dirty="0"/>
                    </a:p>
                  </a:txBody>
                  <a:tcPr marL="121920" marR="121920" marT="60960" marB="60960"/>
                </a:tc>
                <a:tc>
                  <a:txBody>
                    <a:bodyPr/>
                    <a:lstStyle/>
                    <a:p>
                      <a:r>
                        <a:rPr lang="en-US" sz="2400" dirty="0"/>
                        <a:t>A single</a:t>
                      </a:r>
                      <a:r>
                        <a:rPr lang="en-US" sz="2400" baseline="0" dirty="0"/>
                        <a:t> digit</a:t>
                      </a:r>
                      <a:endParaRPr lang="en-US" sz="2400" dirty="0"/>
                    </a:p>
                  </a:txBody>
                  <a:tcPr marL="121920" marR="121920" marT="60960" marB="60960"/>
                </a:tc>
                <a:tc>
                  <a:txBody>
                    <a:bodyPr/>
                    <a:lstStyle/>
                    <a:p>
                      <a:r>
                        <a:rPr lang="en-US" sz="2400" dirty="0">
                          <a:latin typeface="Courier"/>
                          <a:cs typeface="Courier"/>
                        </a:rPr>
                        <a:t>Chapter </a:t>
                      </a:r>
                      <a:r>
                        <a:rPr lang="en-US" sz="2400" u="sng" dirty="0">
                          <a:solidFill>
                            <a:srgbClr val="3366FF"/>
                          </a:solidFill>
                          <a:latin typeface="Courier"/>
                          <a:cs typeface="Courier"/>
                        </a:rPr>
                        <a:t>1</a:t>
                      </a:r>
                      <a:r>
                        <a:rPr lang="en-US" sz="2400" dirty="0">
                          <a:latin typeface="Courier"/>
                          <a:cs typeface="Courier"/>
                        </a:rPr>
                        <a:t>: Down the Rabbit Hole</a:t>
                      </a: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4349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6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A417D55-B92B-4345-8823-8DDCAD307092}"/>
              </a:ext>
            </a:extLst>
          </p:cNvPr>
          <p:cNvSpPr>
            <a:spLocks noGrp="1"/>
          </p:cNvSpPr>
          <p:nvPr>
            <p:ph type="title"/>
          </p:nvPr>
        </p:nvSpPr>
        <p:spPr>
          <a:xfrm>
            <a:off x="555375" y="753018"/>
            <a:ext cx="3295292" cy="452098"/>
          </a:xfrm>
        </p:spPr>
        <p:txBody>
          <a:bodyPr anchor="ctr">
            <a:normAutofit fontScale="90000"/>
          </a:bodyPr>
          <a:lstStyle/>
          <a:p>
            <a:r>
              <a:rPr lang="en-US" b="1" dirty="0"/>
              <a:t>Morpheme</a:t>
            </a:r>
          </a:p>
        </p:txBody>
      </p:sp>
      <p:sp>
        <p:nvSpPr>
          <p:cNvPr id="3" name="Content Placeholder 2">
            <a:extLst>
              <a:ext uri="{FF2B5EF4-FFF2-40B4-BE49-F238E27FC236}">
                <a16:creationId xmlns:a16="http://schemas.microsoft.com/office/drawing/2014/main" id="{3CBA4DFE-3E92-47E0-936F-753222ADE763}"/>
              </a:ext>
            </a:extLst>
          </p:cNvPr>
          <p:cNvSpPr>
            <a:spLocks noGrp="1"/>
          </p:cNvSpPr>
          <p:nvPr>
            <p:ph sz="half" idx="1"/>
          </p:nvPr>
        </p:nvSpPr>
        <p:spPr>
          <a:xfrm>
            <a:off x="452674" y="1518557"/>
            <a:ext cx="11404436" cy="5240375"/>
          </a:xfrm>
        </p:spPr>
        <p:txBody>
          <a:bodyPr>
            <a:normAutofit/>
          </a:bodyPr>
          <a:lstStyle/>
          <a:p>
            <a:pPr>
              <a:lnSpc>
                <a:spcPct val="100000"/>
              </a:lnSpc>
            </a:pPr>
            <a:r>
              <a:rPr lang="en-US" sz="2400" dirty="0"/>
              <a:t>A Smallest unit carries meaning</a:t>
            </a:r>
          </a:p>
          <a:p>
            <a:pPr>
              <a:lnSpc>
                <a:spcPct val="100000"/>
              </a:lnSpc>
            </a:pPr>
            <a:r>
              <a:rPr lang="en-US" sz="2400" dirty="0"/>
              <a:t>While doing analysis of a word, we split the given word into parts. </a:t>
            </a:r>
          </a:p>
          <a:p>
            <a:pPr>
              <a:lnSpc>
                <a:spcPct val="100000"/>
              </a:lnSpc>
            </a:pPr>
            <a:r>
              <a:rPr lang="en-US" sz="2400" dirty="0"/>
              <a:t>Each part is called a morpheme.</a:t>
            </a:r>
          </a:p>
          <a:p>
            <a:pPr>
              <a:lnSpc>
                <a:spcPct val="100000"/>
              </a:lnSpc>
            </a:pPr>
            <a:r>
              <a:rPr lang="en-US" sz="2400" dirty="0" err="1"/>
              <a:t>Eg.</a:t>
            </a:r>
            <a:r>
              <a:rPr lang="en-US" sz="2400" dirty="0"/>
              <a:t>: </a:t>
            </a:r>
          </a:p>
          <a:p>
            <a:pPr>
              <a:lnSpc>
                <a:spcPct val="100000"/>
              </a:lnSpc>
            </a:pPr>
            <a:r>
              <a:rPr lang="en-US" sz="2400" dirty="0"/>
              <a:t>uneducated –&gt; </a:t>
            </a:r>
          </a:p>
          <a:p>
            <a:pPr>
              <a:lnSpc>
                <a:spcPct val="100000"/>
              </a:lnSpc>
            </a:pPr>
            <a:r>
              <a:rPr lang="en-US" sz="2400" dirty="0"/>
              <a:t>un + educate + d.</a:t>
            </a:r>
          </a:p>
          <a:p>
            <a:pPr>
              <a:lnSpc>
                <a:spcPct val="100000"/>
              </a:lnSpc>
            </a:pPr>
            <a:endParaRPr lang="en-US" sz="2400" dirty="0"/>
          </a:p>
          <a:p>
            <a:pPr>
              <a:lnSpc>
                <a:spcPct val="100000"/>
              </a:lnSpc>
            </a:pPr>
            <a:r>
              <a:rPr lang="en-US" sz="2400" dirty="0"/>
              <a:t>it has three morphemes.</a:t>
            </a:r>
          </a:p>
          <a:p>
            <a:pPr>
              <a:lnSpc>
                <a:spcPct val="100000"/>
              </a:lnSpc>
            </a:pPr>
            <a:endParaRPr lang="en-US" sz="1600" dirty="0"/>
          </a:p>
          <a:p>
            <a:pPr>
              <a:lnSpc>
                <a:spcPct val="100000"/>
              </a:lnSpc>
            </a:pPr>
            <a:endParaRPr lang="en-US" sz="1300" b="1" dirty="0"/>
          </a:p>
        </p:txBody>
      </p:sp>
    </p:spTree>
    <p:extLst>
      <p:ext uri="{BB962C8B-B14F-4D97-AF65-F5344CB8AC3E}">
        <p14:creationId xmlns:p14="http://schemas.microsoft.com/office/powerpoint/2010/main" val="143540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11200" y="203200"/>
            <a:ext cx="11480800" cy="990600"/>
          </a:xfrm>
        </p:spPr>
        <p:txBody>
          <a:bodyPr/>
          <a:lstStyle/>
          <a:p>
            <a:pPr eaLnBrk="1" hangingPunct="1"/>
            <a:r>
              <a:rPr lang="en-US" dirty="0"/>
              <a:t>Regular Expressions: Negation in Disjunction</a:t>
            </a:r>
          </a:p>
        </p:txBody>
      </p:sp>
      <p:sp>
        <p:nvSpPr>
          <p:cNvPr id="87043" name="Rectangle 3"/>
          <p:cNvSpPr>
            <a:spLocks noGrp="1" noChangeArrowheads="1"/>
          </p:cNvSpPr>
          <p:nvPr>
            <p:ph idx="1"/>
          </p:nvPr>
        </p:nvSpPr>
        <p:spPr>
          <a:xfrm>
            <a:off x="812800" y="1905001"/>
            <a:ext cx="10160000" cy="5486399"/>
          </a:xfrm>
        </p:spPr>
        <p:txBody>
          <a:bodyPr/>
          <a:lstStyle/>
          <a:p>
            <a:pPr eaLnBrk="1" hangingPunct="1"/>
            <a:r>
              <a:rPr lang="en-US" sz="3733" dirty="0">
                <a:solidFill>
                  <a:srgbClr val="000000"/>
                </a:solidFill>
                <a:latin typeface="Calibri"/>
                <a:cs typeface="Calibri"/>
              </a:rPr>
              <a:t>Negations</a:t>
            </a:r>
            <a:r>
              <a:rPr lang="en-US" sz="3733" dirty="0">
                <a:solidFill>
                  <a:srgbClr val="CC0000"/>
                </a:solidFill>
                <a:latin typeface="Courier" charset="0"/>
              </a:rPr>
              <a:t> [^</a:t>
            </a:r>
            <a:r>
              <a:rPr lang="en-US" sz="3733" dirty="0" err="1">
                <a:solidFill>
                  <a:srgbClr val="CC0000"/>
                </a:solidFill>
                <a:latin typeface="Courier" charset="0"/>
              </a:rPr>
              <a:t>Ss</a:t>
            </a:r>
            <a:r>
              <a:rPr lang="en-US" sz="3733" dirty="0">
                <a:solidFill>
                  <a:srgbClr val="CC0000"/>
                </a:solidFill>
                <a:latin typeface="Courier" charset="0"/>
              </a:rPr>
              <a:t>]</a:t>
            </a:r>
          </a:p>
          <a:p>
            <a:pPr lvl="1"/>
            <a:r>
              <a:rPr lang="en-US" sz="3200" dirty="0">
                <a:latin typeface="Calibri"/>
                <a:cs typeface="Calibri"/>
              </a:rPr>
              <a:t>Carat means negation only when first in []</a:t>
            </a:r>
          </a:p>
          <a:p>
            <a:pPr eaLnBrk="1" hangingPunct="1"/>
            <a:endParaRPr lang="en-US" dirty="0"/>
          </a:p>
        </p:txBody>
      </p:sp>
      <p:graphicFrame>
        <p:nvGraphicFramePr>
          <p:cNvPr id="8" name="Table 7"/>
          <p:cNvGraphicFramePr>
            <a:graphicFrameLocks noGrp="1"/>
          </p:cNvGraphicFramePr>
          <p:nvPr/>
        </p:nvGraphicFramePr>
        <p:xfrm>
          <a:off x="609600" y="3327400"/>
          <a:ext cx="11176000" cy="3489960"/>
        </p:xfrm>
        <a:graphic>
          <a:graphicData uri="http://schemas.openxmlformats.org/drawingml/2006/table">
            <a:tbl>
              <a:tblPr firstRow="1" bandRow="1">
                <a:tableStyleId>{5C22544A-7EE6-4342-B048-85BDC9FD1C3A}</a:tableStyleId>
              </a:tblPr>
              <a:tblGrid>
                <a:gridCol w="2113280">
                  <a:extLst>
                    <a:ext uri="{9D8B030D-6E8A-4147-A177-3AD203B41FA5}">
                      <a16:colId xmlns:a16="http://schemas.microsoft.com/office/drawing/2014/main" val="20000"/>
                    </a:ext>
                  </a:extLst>
                </a:gridCol>
                <a:gridCol w="327152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528320">
                <a:tc>
                  <a:txBody>
                    <a:bodyPr/>
                    <a:lstStyle/>
                    <a:p>
                      <a:r>
                        <a:rPr lang="en-US" sz="2700" dirty="0"/>
                        <a:t>Pattern</a:t>
                      </a:r>
                    </a:p>
                  </a:txBody>
                  <a:tcPr marL="121920" marR="121920" marT="60960" marB="60960"/>
                </a:tc>
                <a:tc>
                  <a:txBody>
                    <a:bodyPr/>
                    <a:lstStyle/>
                    <a:p>
                      <a:r>
                        <a:rPr lang="en-US" sz="2700" dirty="0"/>
                        <a:t>Matches</a:t>
                      </a:r>
                    </a:p>
                  </a:txBody>
                  <a:tcPr marL="121920" marR="121920" marT="60960" marB="60960"/>
                </a:tc>
                <a:tc>
                  <a:txBody>
                    <a:bodyPr/>
                    <a:lstStyle/>
                    <a:p>
                      <a:endParaRPr lang="en-US" sz="2700" dirty="0"/>
                    </a:p>
                  </a:txBody>
                  <a:tcPr marL="121920" marR="121920" marT="60960" marB="60960"/>
                </a:tc>
                <a:extLst>
                  <a:ext uri="{0D108BD9-81ED-4DB2-BD59-A6C34878D82A}">
                    <a16:rowId xmlns:a16="http://schemas.microsoft.com/office/drawing/2014/main" val="10000"/>
                  </a:ext>
                </a:extLst>
              </a:tr>
              <a:tr h="934720">
                <a:tc>
                  <a:txBody>
                    <a:bodyPr/>
                    <a:lstStyle/>
                    <a:p>
                      <a:r>
                        <a:rPr lang="en-US" sz="2700" dirty="0">
                          <a:solidFill>
                            <a:srgbClr val="CC0000"/>
                          </a:solidFill>
                          <a:latin typeface="Courier"/>
                          <a:cs typeface="Courier"/>
                        </a:rPr>
                        <a:t>[^A-Z]</a:t>
                      </a:r>
                      <a:endParaRPr lang="en-US" sz="2700" dirty="0"/>
                    </a:p>
                  </a:txBody>
                  <a:tcPr marL="121920" marR="121920" marT="60960" marB="60960"/>
                </a:tc>
                <a:tc>
                  <a:txBody>
                    <a:bodyPr/>
                    <a:lstStyle/>
                    <a:p>
                      <a:r>
                        <a:rPr lang="en-US" sz="2700" dirty="0"/>
                        <a:t>Not</a:t>
                      </a:r>
                      <a:r>
                        <a:rPr lang="en-US" sz="2700" baseline="0" dirty="0"/>
                        <a:t> an </a:t>
                      </a:r>
                      <a:r>
                        <a:rPr lang="en-US" sz="2700" dirty="0"/>
                        <a:t>upper case letter</a:t>
                      </a:r>
                    </a:p>
                  </a:txBody>
                  <a:tcPr marL="121920" marR="121920" marT="60960" marB="60960"/>
                </a:tc>
                <a:tc>
                  <a:txBody>
                    <a:bodyPr/>
                    <a:lstStyle/>
                    <a:p>
                      <a:r>
                        <a:rPr lang="en-US" sz="2700" dirty="0" err="1">
                          <a:latin typeface="Courier"/>
                          <a:cs typeface="Courier"/>
                        </a:rPr>
                        <a:t>O</a:t>
                      </a:r>
                      <a:r>
                        <a:rPr lang="en-US" sz="2700" u="sng" dirty="0" err="1">
                          <a:solidFill>
                            <a:srgbClr val="3366FF"/>
                          </a:solidFill>
                          <a:latin typeface="Courier"/>
                          <a:cs typeface="Courier"/>
                        </a:rPr>
                        <a:t>y</a:t>
                      </a:r>
                      <a:r>
                        <a:rPr lang="en-US" sz="2700" dirty="0" err="1">
                          <a:latin typeface="Courier"/>
                          <a:cs typeface="Courier"/>
                        </a:rPr>
                        <a:t>fn</a:t>
                      </a:r>
                      <a:r>
                        <a:rPr lang="en-US" sz="2700" dirty="0">
                          <a:latin typeface="Courier"/>
                          <a:cs typeface="Courier"/>
                        </a:rPr>
                        <a:t> </a:t>
                      </a:r>
                      <a:r>
                        <a:rPr lang="en-US" sz="2700" dirty="0" err="1">
                          <a:latin typeface="Courier"/>
                          <a:cs typeface="Courier"/>
                        </a:rPr>
                        <a:t>pripetchik</a:t>
                      </a:r>
                      <a:endParaRPr lang="en-US" sz="2700" dirty="0">
                        <a:latin typeface="Courier"/>
                        <a:cs typeface="Courier"/>
                      </a:endParaRPr>
                    </a:p>
                  </a:txBody>
                  <a:tcPr marL="121920" marR="121920" marT="60960" marB="60960"/>
                </a:tc>
                <a:extLst>
                  <a:ext uri="{0D108BD9-81ED-4DB2-BD59-A6C34878D82A}">
                    <a16:rowId xmlns:a16="http://schemas.microsoft.com/office/drawing/2014/main" val="10001"/>
                  </a:ext>
                </a:extLst>
              </a:tr>
              <a:tr h="528320">
                <a:tc>
                  <a:txBody>
                    <a:bodyPr/>
                    <a:lstStyle/>
                    <a:p>
                      <a:r>
                        <a:rPr lang="en-US" sz="2700" dirty="0">
                          <a:solidFill>
                            <a:srgbClr val="CC0000"/>
                          </a:solidFill>
                          <a:latin typeface="Courier"/>
                          <a:cs typeface="Courier"/>
                        </a:rPr>
                        <a:t>[^</a:t>
                      </a:r>
                      <a:r>
                        <a:rPr lang="en-US" sz="2700" dirty="0" err="1">
                          <a:solidFill>
                            <a:srgbClr val="CC0000"/>
                          </a:solidFill>
                          <a:latin typeface="Courier"/>
                          <a:cs typeface="Courier"/>
                        </a:rPr>
                        <a:t>Ss</a:t>
                      </a:r>
                      <a:r>
                        <a:rPr lang="en-US" sz="2700" dirty="0">
                          <a:solidFill>
                            <a:srgbClr val="CC0000"/>
                          </a:solidFill>
                          <a:latin typeface="Courier"/>
                          <a:cs typeface="Courier"/>
                        </a:rPr>
                        <a:t>]	</a:t>
                      </a:r>
                      <a:endParaRPr lang="en-US" sz="2700" dirty="0"/>
                    </a:p>
                  </a:txBody>
                  <a:tcPr marL="121920" marR="121920" marT="60960" marB="60960"/>
                </a:tc>
                <a:tc>
                  <a:txBody>
                    <a:bodyPr/>
                    <a:lstStyle/>
                    <a:p>
                      <a:r>
                        <a:rPr lang="en-US" sz="2700" dirty="0">
                          <a:solidFill>
                            <a:srgbClr val="000000"/>
                          </a:solidFill>
                        </a:rPr>
                        <a:t>Neither ‘S’ nor ‘s’</a:t>
                      </a:r>
                    </a:p>
                  </a:txBody>
                  <a:tcPr marL="121920" marR="121920" marT="60960" marB="60960"/>
                </a:tc>
                <a:tc>
                  <a:txBody>
                    <a:bodyPr/>
                    <a:lstStyle/>
                    <a:p>
                      <a:r>
                        <a:rPr lang="en-US" sz="2700" u="sng" dirty="0">
                          <a:solidFill>
                            <a:srgbClr val="3366FF"/>
                          </a:solidFill>
                          <a:latin typeface="Courier"/>
                          <a:cs typeface="Courier"/>
                        </a:rPr>
                        <a:t>I</a:t>
                      </a:r>
                      <a:r>
                        <a:rPr lang="en-US" sz="2700" u="none" dirty="0">
                          <a:solidFill>
                            <a:srgbClr val="000000"/>
                          </a:solidFill>
                          <a:latin typeface="Courier"/>
                          <a:cs typeface="Courier"/>
                        </a:rPr>
                        <a:t> have no exquisite reason”</a:t>
                      </a:r>
                    </a:p>
                  </a:txBody>
                  <a:tcPr marL="121920" marR="121920" marT="60960" marB="60960"/>
                </a:tc>
                <a:extLst>
                  <a:ext uri="{0D108BD9-81ED-4DB2-BD59-A6C34878D82A}">
                    <a16:rowId xmlns:a16="http://schemas.microsoft.com/office/drawing/2014/main" val="10002"/>
                  </a:ext>
                </a:extLst>
              </a:tr>
              <a:tr h="528320">
                <a:tc>
                  <a:txBody>
                    <a:bodyPr/>
                    <a:lstStyle/>
                    <a:p>
                      <a:r>
                        <a:rPr lang="en-US" sz="2700" dirty="0">
                          <a:solidFill>
                            <a:srgbClr val="CC0000"/>
                          </a:solidFill>
                          <a:latin typeface="Courier"/>
                          <a:cs typeface="Courier"/>
                        </a:rPr>
                        <a:t>[^e^]</a:t>
                      </a:r>
                      <a:endParaRPr lang="en-US" sz="2700" dirty="0"/>
                    </a:p>
                  </a:txBody>
                  <a:tcPr marL="121920" marR="121920" marT="60960" marB="60960"/>
                </a:tc>
                <a:tc>
                  <a:txBody>
                    <a:bodyPr/>
                    <a:lstStyle/>
                    <a:p>
                      <a:r>
                        <a:rPr lang="en-US" sz="2700" dirty="0"/>
                        <a:t>Neither e nor ^</a:t>
                      </a:r>
                    </a:p>
                  </a:txBody>
                  <a:tcPr marL="121920" marR="121920" marT="60960" marB="60960"/>
                </a:tc>
                <a:tc>
                  <a:txBody>
                    <a:bodyPr/>
                    <a:lstStyle/>
                    <a:p>
                      <a:r>
                        <a:rPr lang="en-US" sz="2700" dirty="0">
                          <a:latin typeface="Courier"/>
                          <a:cs typeface="Courier"/>
                        </a:rPr>
                        <a:t>Look h</a:t>
                      </a:r>
                      <a:r>
                        <a:rPr lang="en-US" sz="2700" u="sng" dirty="0">
                          <a:solidFill>
                            <a:srgbClr val="3366FF"/>
                          </a:solidFill>
                          <a:latin typeface="Courier"/>
                          <a:cs typeface="Courier"/>
                        </a:rPr>
                        <a:t>e</a:t>
                      </a:r>
                      <a:r>
                        <a:rPr lang="en-US" sz="2700" dirty="0">
                          <a:latin typeface="Courier"/>
                          <a:cs typeface="Courier"/>
                        </a:rPr>
                        <a:t>re</a:t>
                      </a:r>
                    </a:p>
                  </a:txBody>
                  <a:tcPr marL="121920" marR="121920" marT="60960" marB="60960"/>
                </a:tc>
                <a:extLst>
                  <a:ext uri="{0D108BD9-81ED-4DB2-BD59-A6C34878D82A}">
                    <a16:rowId xmlns:a16="http://schemas.microsoft.com/office/drawing/2014/main" val="10003"/>
                  </a:ext>
                </a:extLst>
              </a:tr>
              <a:tr h="528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dirty="0" err="1">
                          <a:solidFill>
                            <a:srgbClr val="CC0000"/>
                          </a:solidFill>
                          <a:latin typeface="Courier"/>
                          <a:cs typeface="Courier"/>
                        </a:rPr>
                        <a:t>a^b</a:t>
                      </a:r>
                      <a:endParaRPr lang="en-US" sz="2700" dirty="0"/>
                    </a:p>
                  </a:txBody>
                  <a:tcPr marL="121920" marR="121920" marT="60960" marB="60960"/>
                </a:tc>
                <a:tc>
                  <a:txBody>
                    <a:bodyPr/>
                    <a:lstStyle/>
                    <a:p>
                      <a:r>
                        <a:rPr lang="en-US" sz="2700" dirty="0"/>
                        <a:t>The pattern</a:t>
                      </a:r>
                      <a:r>
                        <a:rPr lang="en-US" sz="2700" baseline="0" dirty="0"/>
                        <a:t> a</a:t>
                      </a:r>
                      <a:r>
                        <a:rPr lang="en-US" sz="2700" dirty="0"/>
                        <a:t> carat</a:t>
                      </a:r>
                      <a:r>
                        <a:rPr lang="en-US" sz="2700" baseline="0" dirty="0"/>
                        <a:t> b</a:t>
                      </a:r>
                      <a:endParaRPr lang="en-US" sz="2700" dirty="0"/>
                    </a:p>
                  </a:txBody>
                  <a:tcPr marL="121920" marR="121920" marT="60960" marB="60960"/>
                </a:tc>
                <a:tc>
                  <a:txBody>
                    <a:bodyPr/>
                    <a:lstStyle/>
                    <a:p>
                      <a:r>
                        <a:rPr lang="en-US" sz="2700" dirty="0">
                          <a:latin typeface="Courier"/>
                          <a:cs typeface="Courier"/>
                        </a:rPr>
                        <a:t>Look up </a:t>
                      </a:r>
                      <a:r>
                        <a:rPr lang="en-US" sz="2700" u="sng" dirty="0" err="1">
                          <a:solidFill>
                            <a:srgbClr val="3366FF"/>
                          </a:solidFill>
                          <a:latin typeface="Courier"/>
                          <a:cs typeface="Courier"/>
                        </a:rPr>
                        <a:t>a^b</a:t>
                      </a:r>
                      <a:r>
                        <a:rPr lang="en-US" sz="2700" u="sng" dirty="0">
                          <a:solidFill>
                            <a:srgbClr val="3366FF"/>
                          </a:solidFill>
                          <a:latin typeface="Courier"/>
                          <a:cs typeface="Courier"/>
                        </a:rPr>
                        <a:t> </a:t>
                      </a:r>
                      <a:r>
                        <a:rPr lang="en-US" sz="2700" dirty="0">
                          <a:latin typeface="Courier"/>
                          <a:cs typeface="Courier"/>
                        </a:rPr>
                        <a:t>now</a:t>
                      </a:r>
                    </a:p>
                  </a:txBody>
                  <a:tcPr marL="121920" marR="121920" marT="60960" marB="6096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37761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320800" y="546100"/>
            <a:ext cx="10363200" cy="990600"/>
          </a:xfrm>
        </p:spPr>
        <p:txBody>
          <a:bodyPr/>
          <a:lstStyle/>
          <a:p>
            <a:pPr eaLnBrk="1" hangingPunct="1"/>
            <a:r>
              <a:rPr lang="en-US" dirty="0"/>
              <a:t>Regular Expressions: More Disjunction</a:t>
            </a:r>
          </a:p>
        </p:txBody>
      </p:sp>
      <p:sp>
        <p:nvSpPr>
          <p:cNvPr id="87043" name="Rectangle 3"/>
          <p:cNvSpPr>
            <a:spLocks noGrp="1" noChangeArrowheads="1"/>
          </p:cNvSpPr>
          <p:nvPr>
            <p:ph idx="1"/>
          </p:nvPr>
        </p:nvSpPr>
        <p:spPr>
          <a:xfrm>
            <a:off x="812800" y="1905001"/>
            <a:ext cx="10160000" cy="5486399"/>
          </a:xfrm>
        </p:spPr>
        <p:txBody>
          <a:bodyPr/>
          <a:lstStyle/>
          <a:p>
            <a:pPr eaLnBrk="1" hangingPunct="1"/>
            <a:r>
              <a:rPr lang="en-US" sz="3200" dirty="0">
                <a:solidFill>
                  <a:srgbClr val="000000"/>
                </a:solidFill>
                <a:latin typeface="Calibri"/>
                <a:cs typeface="Calibri"/>
              </a:rPr>
              <a:t>Woodchuck is another name for groundhog</a:t>
            </a:r>
            <a:r>
              <a:rPr lang="en-US" sz="3200" dirty="0"/>
              <a:t>!</a:t>
            </a:r>
          </a:p>
          <a:p>
            <a:pPr eaLnBrk="1" hangingPunct="1"/>
            <a:r>
              <a:rPr lang="en-US" sz="3200" dirty="0"/>
              <a:t>The pipe | for disjunction</a:t>
            </a:r>
          </a:p>
          <a:p>
            <a:pPr eaLnBrk="1" hangingPunct="1"/>
            <a:endParaRPr lang="en-US" dirty="0">
              <a:solidFill>
                <a:srgbClr val="CC0000"/>
              </a:solidFill>
              <a:latin typeface="Courier" charset="0"/>
            </a:endParaRPr>
          </a:p>
        </p:txBody>
      </p:sp>
      <p:graphicFrame>
        <p:nvGraphicFramePr>
          <p:cNvPr id="8" name="Table 7"/>
          <p:cNvGraphicFramePr>
            <a:graphicFrameLocks noGrp="1"/>
          </p:cNvGraphicFramePr>
          <p:nvPr/>
        </p:nvGraphicFramePr>
        <p:xfrm>
          <a:off x="406400" y="3632200"/>
          <a:ext cx="7518400" cy="266700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tblGrid>
              <a:tr h="528320">
                <a:tc>
                  <a:txBody>
                    <a:bodyPr/>
                    <a:lstStyle/>
                    <a:p>
                      <a:r>
                        <a:rPr lang="en-US" sz="2700" dirty="0"/>
                        <a:t>Pattern</a:t>
                      </a:r>
                    </a:p>
                  </a:txBody>
                  <a:tcPr marL="121920" marR="121920" marT="60960" marB="60960"/>
                </a:tc>
                <a:tc>
                  <a:txBody>
                    <a:bodyPr/>
                    <a:lstStyle/>
                    <a:p>
                      <a:r>
                        <a:rPr lang="en-US" sz="2700" dirty="0"/>
                        <a:t>Matches</a:t>
                      </a:r>
                    </a:p>
                  </a:txBody>
                  <a:tcPr marL="121920" marR="121920" marT="60960" marB="60960"/>
                </a:tc>
                <a:extLst>
                  <a:ext uri="{0D108BD9-81ED-4DB2-BD59-A6C34878D82A}">
                    <a16:rowId xmlns:a16="http://schemas.microsoft.com/office/drawing/2014/main" val="10000"/>
                  </a:ext>
                </a:extLst>
              </a:tr>
              <a:tr h="528320">
                <a:tc>
                  <a:txBody>
                    <a:bodyPr/>
                    <a:lstStyle/>
                    <a:p>
                      <a:r>
                        <a:rPr lang="en-US" sz="2700" dirty="0" err="1">
                          <a:solidFill>
                            <a:srgbClr val="CC0000"/>
                          </a:solidFill>
                          <a:latin typeface="Courier"/>
                          <a:cs typeface="Courier"/>
                        </a:rPr>
                        <a:t>groundhog</a:t>
                      </a:r>
                      <a:r>
                        <a:rPr lang="en-US" sz="2700" b="1" dirty="0" err="1">
                          <a:solidFill>
                            <a:srgbClr val="CC0000"/>
                          </a:solidFill>
                          <a:latin typeface="Courier"/>
                          <a:cs typeface="Courier"/>
                        </a:rPr>
                        <a:t>|</a:t>
                      </a:r>
                      <a:r>
                        <a:rPr lang="en-US" sz="2700" dirty="0" err="1">
                          <a:solidFill>
                            <a:srgbClr val="CC0000"/>
                          </a:solidFill>
                          <a:latin typeface="Courier"/>
                          <a:cs typeface="Courier"/>
                        </a:rPr>
                        <a:t>woodchuck</a:t>
                      </a:r>
                      <a:endParaRPr lang="en-US" sz="2700" dirty="0"/>
                    </a:p>
                  </a:txBody>
                  <a:tcPr marL="121920" marR="121920" marT="60960" marB="60960"/>
                </a:tc>
                <a:tc>
                  <a:txBody>
                    <a:bodyPr/>
                    <a:lstStyle/>
                    <a:p>
                      <a:r>
                        <a:rPr lang="en-US" sz="2700" dirty="0">
                          <a:latin typeface="Courier" pitchFamily="2" charset="0"/>
                        </a:rPr>
                        <a:t>woodchuck</a:t>
                      </a:r>
                    </a:p>
                  </a:txBody>
                  <a:tcPr marL="121920" marR="121920" marT="60960" marB="60960"/>
                </a:tc>
                <a:extLst>
                  <a:ext uri="{0D108BD9-81ED-4DB2-BD59-A6C34878D82A}">
                    <a16:rowId xmlns:a16="http://schemas.microsoft.com/office/drawing/2014/main" val="10001"/>
                  </a:ext>
                </a:extLst>
              </a:tr>
              <a:tr h="528320">
                <a:tc>
                  <a:txBody>
                    <a:bodyPr/>
                    <a:lstStyle/>
                    <a:p>
                      <a:r>
                        <a:rPr lang="en-US" sz="2700" dirty="0" err="1">
                          <a:solidFill>
                            <a:srgbClr val="CC0000"/>
                          </a:solidFill>
                          <a:latin typeface="Courier"/>
                          <a:cs typeface="Courier"/>
                        </a:rPr>
                        <a:t>yours</a:t>
                      </a:r>
                      <a:r>
                        <a:rPr lang="en-US" sz="2700" b="1" dirty="0" err="1">
                          <a:solidFill>
                            <a:srgbClr val="CC0000"/>
                          </a:solidFill>
                          <a:latin typeface="Courier"/>
                          <a:cs typeface="Courier"/>
                        </a:rPr>
                        <a:t>|</a:t>
                      </a:r>
                      <a:r>
                        <a:rPr lang="en-US" sz="2700" dirty="0" err="1">
                          <a:solidFill>
                            <a:srgbClr val="CC0000"/>
                          </a:solidFill>
                          <a:latin typeface="Courier"/>
                          <a:cs typeface="Courier"/>
                        </a:rPr>
                        <a:t>mine</a:t>
                      </a:r>
                      <a:endParaRPr lang="en-US" sz="2700" dirty="0"/>
                    </a:p>
                  </a:txBody>
                  <a:tcPr marL="121920" marR="121920" marT="60960" marB="60960"/>
                </a:tc>
                <a:tc>
                  <a:txBody>
                    <a:bodyPr/>
                    <a:lstStyle/>
                    <a:p>
                      <a:r>
                        <a:rPr lang="en-US" sz="2700" dirty="0">
                          <a:solidFill>
                            <a:srgbClr val="000000"/>
                          </a:solidFill>
                          <a:latin typeface="Courier"/>
                          <a:cs typeface="Courier"/>
                        </a:rPr>
                        <a:t>yours</a:t>
                      </a:r>
                    </a:p>
                  </a:txBody>
                  <a:tcPr marL="121920" marR="121920" marT="60960" marB="60960"/>
                </a:tc>
                <a:extLst>
                  <a:ext uri="{0D108BD9-81ED-4DB2-BD59-A6C34878D82A}">
                    <a16:rowId xmlns:a16="http://schemas.microsoft.com/office/drawing/2014/main" val="10002"/>
                  </a:ext>
                </a:extLst>
              </a:tr>
              <a:tr h="528320">
                <a:tc>
                  <a:txBody>
                    <a:bodyPr/>
                    <a:lstStyle/>
                    <a:p>
                      <a:r>
                        <a:rPr lang="en-US" sz="2700" dirty="0" err="1">
                          <a:solidFill>
                            <a:srgbClr val="CC0000"/>
                          </a:solidFill>
                          <a:latin typeface="Courier"/>
                          <a:cs typeface="Courier"/>
                        </a:rPr>
                        <a:t>a</a:t>
                      </a:r>
                      <a:r>
                        <a:rPr lang="en-US" sz="2700" b="1" dirty="0" err="1">
                          <a:solidFill>
                            <a:srgbClr val="CC0000"/>
                          </a:solidFill>
                          <a:latin typeface="Courier"/>
                          <a:cs typeface="Courier"/>
                        </a:rPr>
                        <a:t>|</a:t>
                      </a:r>
                      <a:r>
                        <a:rPr lang="en-US" sz="2700" dirty="0" err="1">
                          <a:solidFill>
                            <a:srgbClr val="CC0000"/>
                          </a:solidFill>
                          <a:latin typeface="Courier"/>
                          <a:cs typeface="Courier"/>
                        </a:rPr>
                        <a:t>b</a:t>
                      </a:r>
                      <a:r>
                        <a:rPr lang="en-US" sz="2700" b="1" dirty="0" err="1">
                          <a:solidFill>
                            <a:srgbClr val="CC0000"/>
                          </a:solidFill>
                          <a:latin typeface="Courier"/>
                          <a:cs typeface="Courier"/>
                        </a:rPr>
                        <a:t>|</a:t>
                      </a:r>
                      <a:r>
                        <a:rPr lang="en-US" sz="2700" dirty="0" err="1">
                          <a:solidFill>
                            <a:srgbClr val="CC0000"/>
                          </a:solidFill>
                          <a:latin typeface="Courier"/>
                          <a:cs typeface="Courier"/>
                        </a:rPr>
                        <a:t>c</a:t>
                      </a:r>
                      <a:endParaRPr lang="en-US" sz="2700" dirty="0"/>
                    </a:p>
                  </a:txBody>
                  <a:tcPr marL="121920" marR="121920" marT="60960" marB="60960"/>
                </a:tc>
                <a:tc>
                  <a:txBody>
                    <a:bodyPr/>
                    <a:lstStyle/>
                    <a:p>
                      <a:r>
                        <a:rPr lang="en-US" sz="2700" dirty="0"/>
                        <a:t>= </a:t>
                      </a:r>
                      <a:r>
                        <a:rPr lang="en-US" sz="2700" dirty="0">
                          <a:solidFill>
                            <a:srgbClr val="FF0000"/>
                          </a:solidFill>
                          <a:latin typeface="Calibri"/>
                          <a:cs typeface="Calibri"/>
                        </a:rPr>
                        <a:t>[</a:t>
                      </a:r>
                      <a:r>
                        <a:rPr lang="en-US" sz="2700" dirty="0" err="1">
                          <a:solidFill>
                            <a:srgbClr val="FF0000"/>
                          </a:solidFill>
                          <a:latin typeface="Calibri"/>
                          <a:cs typeface="Calibri"/>
                        </a:rPr>
                        <a:t>abc</a:t>
                      </a:r>
                      <a:r>
                        <a:rPr lang="en-US" sz="2700" dirty="0">
                          <a:solidFill>
                            <a:srgbClr val="FF0000"/>
                          </a:solidFill>
                          <a:latin typeface="Calibri"/>
                          <a:cs typeface="Calibri"/>
                        </a:rPr>
                        <a:t>]</a:t>
                      </a:r>
                    </a:p>
                  </a:txBody>
                  <a:tcPr marL="121920" marR="121920" marT="60960" marB="60960"/>
                </a:tc>
                <a:extLst>
                  <a:ext uri="{0D108BD9-81ED-4DB2-BD59-A6C34878D82A}">
                    <a16:rowId xmlns:a16="http://schemas.microsoft.com/office/drawing/2014/main" val="10003"/>
                  </a:ext>
                </a:extLst>
              </a:tr>
              <a:tr h="528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dirty="0">
                          <a:solidFill>
                            <a:srgbClr val="CC0000"/>
                          </a:solidFill>
                          <a:latin typeface="Courier"/>
                          <a:cs typeface="Courier"/>
                        </a:rPr>
                        <a:t>[</a:t>
                      </a:r>
                      <a:r>
                        <a:rPr lang="en-US" sz="2500" dirty="0" err="1">
                          <a:solidFill>
                            <a:srgbClr val="CC0000"/>
                          </a:solidFill>
                          <a:latin typeface="Courier"/>
                          <a:cs typeface="Courier"/>
                        </a:rPr>
                        <a:t>gG</a:t>
                      </a:r>
                      <a:r>
                        <a:rPr lang="en-US" sz="2500" dirty="0">
                          <a:solidFill>
                            <a:srgbClr val="CC0000"/>
                          </a:solidFill>
                          <a:latin typeface="Courier"/>
                          <a:cs typeface="Courier"/>
                        </a:rPr>
                        <a:t>]</a:t>
                      </a:r>
                      <a:r>
                        <a:rPr lang="en-US" sz="2500" dirty="0" err="1">
                          <a:solidFill>
                            <a:srgbClr val="CC0000"/>
                          </a:solidFill>
                          <a:latin typeface="Courier"/>
                          <a:cs typeface="Courier"/>
                        </a:rPr>
                        <a:t>roundhog</a:t>
                      </a:r>
                      <a:r>
                        <a:rPr lang="en-US" sz="2500" b="1" dirty="0">
                          <a:solidFill>
                            <a:srgbClr val="CC0000"/>
                          </a:solidFill>
                          <a:latin typeface="Courier"/>
                          <a:cs typeface="Courier"/>
                        </a:rPr>
                        <a:t>|</a:t>
                      </a:r>
                      <a:r>
                        <a:rPr lang="en-US" sz="2500" dirty="0">
                          <a:solidFill>
                            <a:srgbClr val="CC0000"/>
                          </a:solidFill>
                          <a:latin typeface="Courier"/>
                          <a:cs typeface="Courier"/>
                        </a:rPr>
                        <a:t>[</a:t>
                      </a:r>
                      <a:r>
                        <a:rPr lang="en-US" sz="2500" dirty="0" err="1">
                          <a:solidFill>
                            <a:srgbClr val="CC0000"/>
                          </a:solidFill>
                          <a:latin typeface="Courier"/>
                          <a:cs typeface="Courier"/>
                        </a:rPr>
                        <a:t>Ww</a:t>
                      </a:r>
                      <a:r>
                        <a:rPr lang="en-US" sz="2500" dirty="0">
                          <a:solidFill>
                            <a:srgbClr val="CC0000"/>
                          </a:solidFill>
                          <a:latin typeface="Courier"/>
                          <a:cs typeface="Courier"/>
                        </a:rPr>
                        <a:t>]</a:t>
                      </a:r>
                      <a:r>
                        <a:rPr lang="en-US" sz="2500" dirty="0" err="1">
                          <a:solidFill>
                            <a:srgbClr val="CC0000"/>
                          </a:solidFill>
                          <a:latin typeface="Courier"/>
                          <a:cs typeface="Courier"/>
                        </a:rPr>
                        <a:t>oodchuck</a:t>
                      </a:r>
                      <a:endParaRPr lang="en-US" sz="2500" dirty="0"/>
                    </a:p>
                  </a:txBody>
                  <a:tcPr marL="121920" marR="121920" marT="60960" marB="60960"/>
                </a:tc>
                <a:tc>
                  <a:txBody>
                    <a:bodyPr/>
                    <a:lstStyle/>
                    <a:p>
                      <a:r>
                        <a:rPr lang="en-US" sz="2700" dirty="0">
                          <a:latin typeface="Courier" pitchFamily="2" charset="0"/>
                        </a:rPr>
                        <a:t>Woodchuck</a:t>
                      </a:r>
                      <a:endParaRPr lang="en-US" sz="2700" dirty="0">
                        <a:solidFill>
                          <a:srgbClr val="FF0000"/>
                        </a:solidFill>
                        <a:latin typeface="Courier" pitchFamily="2" charset="0"/>
                        <a:cs typeface="Calibri"/>
                      </a:endParaRPr>
                    </a:p>
                  </a:txBody>
                  <a:tcPr marL="121920" marR="121920" marT="60960" marB="60960"/>
                </a:tc>
                <a:extLst>
                  <a:ext uri="{0D108BD9-81ED-4DB2-BD59-A6C34878D82A}">
                    <a16:rowId xmlns:a16="http://schemas.microsoft.com/office/drawing/2014/main" val="10004"/>
                  </a:ext>
                </a:extLst>
              </a:tr>
            </a:tbl>
          </a:graphicData>
        </a:graphic>
      </p:graphicFrame>
      <p:pic>
        <p:nvPicPr>
          <p:cNvPr id="7" name="Picture 6" descr="220px-Groundhog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562" y="3632199"/>
            <a:ext cx="3666655" cy="2749991"/>
          </a:xfrm>
          <a:prstGeom prst="rect">
            <a:avLst/>
          </a:prstGeom>
        </p:spPr>
      </p:pic>
    </p:spTree>
    <p:extLst>
      <p:ext uri="{BB962C8B-B14F-4D97-AF65-F5344CB8AC3E}">
        <p14:creationId xmlns:p14="http://schemas.microsoft.com/office/powerpoint/2010/main" val="478532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Regular Expressions: </a:t>
            </a:r>
            <a:r>
              <a:rPr lang="en-US" dirty="0">
                <a:solidFill>
                  <a:srgbClr val="CC0000"/>
                </a:solidFill>
                <a:latin typeface="Courier New" charset="0"/>
              </a:rPr>
              <a:t>?</a:t>
            </a:r>
            <a:r>
              <a:rPr lang="en-US" dirty="0"/>
              <a:t> </a:t>
            </a:r>
            <a:r>
              <a:rPr lang="en-US" dirty="0">
                <a:solidFill>
                  <a:srgbClr val="CC0000"/>
                </a:solidFill>
                <a:latin typeface="Courier New" charset="0"/>
              </a:rPr>
              <a:t>*+.</a:t>
            </a:r>
            <a:endParaRPr lang="en-US" dirty="0"/>
          </a:p>
        </p:txBody>
      </p:sp>
      <p:sp>
        <p:nvSpPr>
          <p:cNvPr id="75780" name="Rectangle 4"/>
          <p:cNvSpPr>
            <a:spLocks noChangeArrowheads="1"/>
          </p:cNvSpPr>
          <p:nvPr/>
        </p:nvSpPr>
        <p:spPr bwMode="auto">
          <a:xfrm>
            <a:off x="2117" y="3260726"/>
            <a:ext cx="12192000" cy="461665"/>
          </a:xfrm>
          <a:prstGeom prst="rect">
            <a:avLst/>
          </a:prstGeom>
          <a:noFill/>
          <a:ln w="9525">
            <a:noFill/>
            <a:miter lim="800000"/>
            <a:headEnd/>
            <a:tailEnd/>
          </a:ln>
        </p:spPr>
        <p:txBody>
          <a:bodyPr>
            <a:prstTxWarp prst="textNoShape">
              <a:avLst/>
            </a:prstTxWarp>
            <a:spAutoFit/>
          </a:bodyPr>
          <a:lstStyle/>
          <a:p>
            <a:endParaRPr lang="en-US" sz="2400"/>
          </a:p>
        </p:txBody>
      </p:sp>
      <p:sp>
        <p:nvSpPr>
          <p:cNvPr id="75783" name="Rectangle 10"/>
          <p:cNvSpPr>
            <a:spLocks noChangeArrowheads="1"/>
          </p:cNvSpPr>
          <p:nvPr/>
        </p:nvSpPr>
        <p:spPr bwMode="auto">
          <a:xfrm>
            <a:off x="1625600" y="4953000"/>
            <a:ext cx="9347200" cy="1447800"/>
          </a:xfrm>
          <a:prstGeom prst="rect">
            <a:avLst/>
          </a:prstGeom>
          <a:noFill/>
          <a:ln w="9525">
            <a:noFill/>
            <a:miter lim="800000"/>
            <a:headEnd/>
            <a:tailEnd/>
          </a:ln>
        </p:spPr>
        <p:txBody>
          <a:bodyPr lIns="122767" tIns="61384" rIns="122767" bIns="61384">
            <a:prstTxWarp prst="textNoShape">
              <a:avLst/>
            </a:prstTxWarp>
          </a:bodyPr>
          <a:lstStyle/>
          <a:p>
            <a:pPr marL="457189" indent="-457189">
              <a:spcBef>
                <a:spcPct val="20000"/>
              </a:spcBef>
              <a:buClr>
                <a:schemeClr val="tx2"/>
              </a:buClr>
              <a:buSzPct val="95000"/>
            </a:pPr>
            <a:endParaRPr lang="en-US" sz="3200" b="1" dirty="0">
              <a:solidFill>
                <a:srgbClr val="CC0000"/>
              </a:solidFill>
              <a:latin typeface="Courier New"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1" y="1600283"/>
            <a:ext cx="2432452" cy="3462867"/>
          </a:xfrm>
          <a:prstGeom prst="rect">
            <a:avLst/>
          </a:prstGeom>
        </p:spPr>
      </p:pic>
      <p:sp>
        <p:nvSpPr>
          <p:cNvPr id="3" name="TextBox 2"/>
          <p:cNvSpPr txBox="1"/>
          <p:nvPr/>
        </p:nvSpPr>
        <p:spPr>
          <a:xfrm>
            <a:off x="9652000" y="5054601"/>
            <a:ext cx="2374240" cy="461665"/>
          </a:xfrm>
          <a:prstGeom prst="rect">
            <a:avLst/>
          </a:prstGeom>
          <a:noFill/>
        </p:spPr>
        <p:txBody>
          <a:bodyPr wrap="none" rtlCol="0">
            <a:spAutoFit/>
          </a:bodyPr>
          <a:lstStyle/>
          <a:p>
            <a:r>
              <a:rPr lang="en-US" sz="2400" dirty="0"/>
              <a:t>Stephen C </a:t>
            </a:r>
            <a:r>
              <a:rPr lang="en-US" sz="2400" dirty="0" err="1"/>
              <a:t>Kleene</a:t>
            </a:r>
            <a:endParaRPr lang="en-US" sz="2400" dirty="0"/>
          </a:p>
        </p:txBody>
      </p:sp>
      <p:graphicFrame>
        <p:nvGraphicFramePr>
          <p:cNvPr id="14" name="Table 13"/>
          <p:cNvGraphicFramePr>
            <a:graphicFrameLocks noGrp="1"/>
          </p:cNvGraphicFramePr>
          <p:nvPr/>
        </p:nvGraphicFramePr>
        <p:xfrm>
          <a:off x="406400" y="1397000"/>
          <a:ext cx="9143999" cy="4846320"/>
        </p:xfrm>
        <a:graphic>
          <a:graphicData uri="http://schemas.openxmlformats.org/drawingml/2006/table">
            <a:tbl>
              <a:tblPr firstRow="1" bandRow="1">
                <a:tableStyleId>{5C22544A-7EE6-4342-B048-85BDC9FD1C3A}</a:tableStyleId>
              </a:tblPr>
              <a:tblGrid>
                <a:gridCol w="2043953">
                  <a:extLst>
                    <a:ext uri="{9D8B030D-6E8A-4147-A177-3AD203B41FA5}">
                      <a16:colId xmlns:a16="http://schemas.microsoft.com/office/drawing/2014/main" val="20000"/>
                    </a:ext>
                  </a:extLst>
                </a:gridCol>
                <a:gridCol w="2151529">
                  <a:extLst>
                    <a:ext uri="{9D8B030D-6E8A-4147-A177-3AD203B41FA5}">
                      <a16:colId xmlns:a16="http://schemas.microsoft.com/office/drawing/2014/main" val="20001"/>
                    </a:ext>
                  </a:extLst>
                </a:gridCol>
                <a:gridCol w="4948517">
                  <a:extLst>
                    <a:ext uri="{9D8B030D-6E8A-4147-A177-3AD203B41FA5}">
                      <a16:colId xmlns:a16="http://schemas.microsoft.com/office/drawing/2014/main" val="20002"/>
                    </a:ext>
                  </a:extLst>
                </a:gridCol>
              </a:tblGrid>
              <a:tr h="528320">
                <a:tc>
                  <a:txBody>
                    <a:bodyPr/>
                    <a:lstStyle/>
                    <a:p>
                      <a:r>
                        <a:rPr lang="en-US" sz="2700" dirty="0"/>
                        <a:t>Pattern</a:t>
                      </a:r>
                    </a:p>
                  </a:txBody>
                  <a:tcPr marL="121920" marR="121920" marT="60960" marB="60960"/>
                </a:tc>
                <a:tc>
                  <a:txBody>
                    <a:bodyPr/>
                    <a:lstStyle/>
                    <a:p>
                      <a:r>
                        <a:rPr lang="en-US" sz="2700" dirty="0"/>
                        <a:t>Matches</a:t>
                      </a:r>
                    </a:p>
                  </a:txBody>
                  <a:tcPr marL="121920" marR="121920" marT="60960" marB="60960"/>
                </a:tc>
                <a:tc>
                  <a:txBody>
                    <a:bodyPr/>
                    <a:lstStyle/>
                    <a:p>
                      <a:endParaRPr lang="en-US" sz="2700" dirty="0"/>
                    </a:p>
                  </a:txBody>
                  <a:tcPr marL="121920" marR="121920" marT="60960" marB="60960"/>
                </a:tc>
                <a:extLst>
                  <a:ext uri="{0D108BD9-81ED-4DB2-BD59-A6C34878D82A}">
                    <a16:rowId xmlns:a16="http://schemas.microsoft.com/office/drawing/2014/main" val="10000"/>
                  </a:ext>
                </a:extLst>
              </a:tr>
              <a:tr h="934720">
                <a:tc>
                  <a:txBody>
                    <a:bodyPr/>
                    <a:lstStyle/>
                    <a:p>
                      <a:r>
                        <a:rPr lang="en-US" sz="2700" dirty="0" err="1">
                          <a:solidFill>
                            <a:srgbClr val="CC0000"/>
                          </a:solidFill>
                          <a:latin typeface="Courier"/>
                          <a:cs typeface="Courier"/>
                        </a:rPr>
                        <a:t>colou?r</a:t>
                      </a:r>
                      <a:endParaRPr lang="en-US" sz="2700" dirty="0"/>
                    </a:p>
                  </a:txBody>
                  <a:tcPr marL="121920" marR="121920" marT="60960" marB="60960"/>
                </a:tc>
                <a:tc>
                  <a:txBody>
                    <a:bodyPr/>
                    <a:lstStyle/>
                    <a:p>
                      <a:r>
                        <a:rPr lang="en-US" sz="2700" dirty="0"/>
                        <a:t>Optional</a:t>
                      </a:r>
                      <a:r>
                        <a:rPr lang="en-US" sz="2700" baseline="0" dirty="0"/>
                        <a:t> previous char</a:t>
                      </a:r>
                      <a:endParaRPr lang="en-US" sz="2700" dirty="0"/>
                    </a:p>
                  </a:txBody>
                  <a:tcPr marL="121920" marR="121920" marT="60960" marB="60960"/>
                </a:tc>
                <a:tc>
                  <a:txBody>
                    <a:bodyPr/>
                    <a:lstStyle/>
                    <a:p>
                      <a:r>
                        <a:rPr lang="en-US" sz="2700" u="sng" dirty="0">
                          <a:solidFill>
                            <a:srgbClr val="0000FF"/>
                          </a:solidFill>
                          <a:latin typeface="Courier"/>
                          <a:cs typeface="Courier"/>
                        </a:rPr>
                        <a:t>color</a:t>
                      </a:r>
                      <a:r>
                        <a:rPr lang="en-US" sz="2700" u="none" dirty="0">
                          <a:latin typeface="Courier"/>
                          <a:cs typeface="Courier"/>
                        </a:rPr>
                        <a:t>    </a:t>
                      </a:r>
                      <a:r>
                        <a:rPr lang="en-US" sz="2700" u="sng" dirty="0" err="1">
                          <a:solidFill>
                            <a:srgbClr val="0000FF"/>
                          </a:solidFill>
                          <a:latin typeface="Courier"/>
                          <a:cs typeface="Courier"/>
                        </a:rPr>
                        <a:t>colour</a:t>
                      </a:r>
                      <a:endParaRPr lang="en-US" sz="2700" u="sng" dirty="0">
                        <a:solidFill>
                          <a:srgbClr val="0000FF"/>
                        </a:solidFill>
                        <a:latin typeface="Courier"/>
                        <a:cs typeface="Courier"/>
                      </a:endParaRPr>
                    </a:p>
                  </a:txBody>
                  <a:tcPr marL="121920" marR="121920" marT="60960" marB="60960"/>
                </a:tc>
                <a:extLst>
                  <a:ext uri="{0D108BD9-81ED-4DB2-BD59-A6C34878D82A}">
                    <a16:rowId xmlns:a16="http://schemas.microsoft.com/office/drawing/2014/main" val="10001"/>
                  </a:ext>
                </a:extLst>
              </a:tr>
              <a:tr h="934720">
                <a:tc>
                  <a:txBody>
                    <a:bodyPr/>
                    <a:lstStyle/>
                    <a:p>
                      <a:r>
                        <a:rPr lang="en-US" sz="2700" dirty="0" err="1">
                          <a:solidFill>
                            <a:srgbClr val="CC0000"/>
                          </a:solidFill>
                          <a:latin typeface="Courier"/>
                          <a:cs typeface="Courier"/>
                        </a:rPr>
                        <a:t>oo</a:t>
                      </a:r>
                      <a:r>
                        <a:rPr lang="en-US" sz="2700" dirty="0">
                          <a:solidFill>
                            <a:srgbClr val="CC0000"/>
                          </a:solidFill>
                          <a:latin typeface="Courier"/>
                          <a:cs typeface="Courier"/>
                        </a:rPr>
                        <a:t>*h!</a:t>
                      </a:r>
                      <a:endParaRPr lang="en-US" sz="2700" dirty="0"/>
                    </a:p>
                  </a:txBody>
                  <a:tcPr marL="121920" marR="121920" marT="60960" marB="60960"/>
                </a:tc>
                <a:tc>
                  <a:txBody>
                    <a:bodyPr/>
                    <a:lstStyle/>
                    <a:p>
                      <a:r>
                        <a:rPr lang="en-US" sz="2700" dirty="0">
                          <a:solidFill>
                            <a:srgbClr val="000000"/>
                          </a:solidFill>
                        </a:rPr>
                        <a:t>0 or more of</a:t>
                      </a:r>
                      <a:r>
                        <a:rPr lang="en-US" sz="2700" baseline="0" dirty="0">
                          <a:solidFill>
                            <a:srgbClr val="000000"/>
                          </a:solidFill>
                        </a:rPr>
                        <a:t> </a:t>
                      </a:r>
                      <a:r>
                        <a:rPr lang="en-US" sz="2700" dirty="0">
                          <a:solidFill>
                            <a:srgbClr val="000000"/>
                          </a:solidFill>
                        </a:rPr>
                        <a:t>previous char</a:t>
                      </a:r>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sng" dirty="0">
                          <a:solidFill>
                            <a:srgbClr val="3366FF"/>
                          </a:solidFill>
                          <a:latin typeface="Courier"/>
                          <a:cs typeface="Courier"/>
                        </a:rPr>
                        <a:t>oh!</a:t>
                      </a:r>
                      <a:r>
                        <a:rPr lang="en-US" sz="2700" u="none" dirty="0">
                          <a:solidFill>
                            <a:srgbClr val="3366FF"/>
                          </a:solidFill>
                          <a:latin typeface="Courier"/>
                          <a:cs typeface="Courier"/>
                        </a:rPr>
                        <a:t> </a:t>
                      </a:r>
                      <a:r>
                        <a:rPr lang="en-US" sz="2700" u="sng" dirty="0">
                          <a:solidFill>
                            <a:srgbClr val="3366FF"/>
                          </a:solidFill>
                          <a:latin typeface="Courier"/>
                          <a:cs typeface="Courier"/>
                        </a:rPr>
                        <a:t>ooh!</a:t>
                      </a:r>
                      <a:r>
                        <a:rPr lang="en-US" sz="2700" u="none" dirty="0">
                          <a:solidFill>
                            <a:srgbClr val="000000"/>
                          </a:solidFill>
                          <a:latin typeface="Courier"/>
                          <a:cs typeface="Courier"/>
                        </a:rPr>
                        <a:t>  </a:t>
                      </a:r>
                      <a:r>
                        <a:rPr lang="en-US" sz="2700" u="sng" dirty="0" err="1">
                          <a:solidFill>
                            <a:srgbClr val="3366FF"/>
                          </a:solidFill>
                          <a:latin typeface="Courier"/>
                          <a:cs typeface="Courier"/>
                        </a:rPr>
                        <a:t>oooh</a:t>
                      </a:r>
                      <a:r>
                        <a:rPr lang="en-US" sz="2700" u="sng" dirty="0">
                          <a:solidFill>
                            <a:srgbClr val="3366FF"/>
                          </a:solidFill>
                          <a:latin typeface="Courier"/>
                          <a:cs typeface="Courier"/>
                        </a:rPr>
                        <a:t>!</a:t>
                      </a:r>
                      <a:r>
                        <a:rPr lang="en-US" sz="2700" u="none" dirty="0">
                          <a:solidFill>
                            <a:srgbClr val="3366FF"/>
                          </a:solidFill>
                          <a:latin typeface="Courier"/>
                          <a:cs typeface="Courier"/>
                        </a:rPr>
                        <a:t> </a:t>
                      </a:r>
                      <a:r>
                        <a:rPr lang="en-US" sz="2700" u="sng" dirty="0" err="1">
                          <a:solidFill>
                            <a:srgbClr val="3366FF"/>
                          </a:solidFill>
                          <a:latin typeface="Courier"/>
                          <a:cs typeface="Courier"/>
                        </a:rPr>
                        <a:t>ooooh</a:t>
                      </a:r>
                      <a:r>
                        <a:rPr lang="en-US" sz="2700" u="sng" dirty="0">
                          <a:solidFill>
                            <a:srgbClr val="3366FF"/>
                          </a:solidFill>
                          <a:latin typeface="Courier"/>
                          <a:cs typeface="Courier"/>
                        </a:rPr>
                        <a:t>!</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2"/>
                  </a:ext>
                </a:extLst>
              </a:tr>
              <a:tr h="934720">
                <a:tc>
                  <a:txBody>
                    <a:bodyPr/>
                    <a:lstStyle/>
                    <a:p>
                      <a:r>
                        <a:rPr lang="en-US" sz="2700" dirty="0" err="1">
                          <a:solidFill>
                            <a:srgbClr val="CC0000"/>
                          </a:solidFill>
                          <a:latin typeface="Courier"/>
                          <a:cs typeface="Courier"/>
                        </a:rPr>
                        <a:t>o+h</a:t>
                      </a:r>
                      <a:r>
                        <a:rPr lang="en-US" sz="2700" dirty="0">
                          <a:solidFill>
                            <a:srgbClr val="CC0000"/>
                          </a:solidFill>
                          <a:latin typeface="Courier"/>
                          <a:cs typeface="Courier"/>
                        </a:rPr>
                        <a:t>!</a:t>
                      </a:r>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dirty="0">
                          <a:solidFill>
                            <a:srgbClr val="000000"/>
                          </a:solidFill>
                        </a:rPr>
                        <a:t>1 or more of previous char</a:t>
                      </a:r>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sng" dirty="0">
                          <a:solidFill>
                            <a:srgbClr val="3366FF"/>
                          </a:solidFill>
                          <a:latin typeface="Courier"/>
                          <a:cs typeface="Courier"/>
                        </a:rPr>
                        <a:t>oh!</a:t>
                      </a:r>
                      <a:r>
                        <a:rPr lang="en-US" sz="2700" u="none" dirty="0">
                          <a:solidFill>
                            <a:srgbClr val="3366FF"/>
                          </a:solidFill>
                          <a:latin typeface="Courier"/>
                          <a:cs typeface="Courier"/>
                        </a:rPr>
                        <a:t> </a:t>
                      </a:r>
                      <a:r>
                        <a:rPr lang="en-US" sz="2700" u="sng" dirty="0">
                          <a:solidFill>
                            <a:srgbClr val="3366FF"/>
                          </a:solidFill>
                          <a:latin typeface="Courier"/>
                          <a:cs typeface="Courier"/>
                        </a:rPr>
                        <a:t>ooh!</a:t>
                      </a:r>
                      <a:r>
                        <a:rPr lang="en-US" sz="2700" u="none" dirty="0">
                          <a:solidFill>
                            <a:srgbClr val="000000"/>
                          </a:solidFill>
                          <a:latin typeface="Courier"/>
                          <a:cs typeface="Courier"/>
                        </a:rPr>
                        <a:t>  </a:t>
                      </a:r>
                      <a:r>
                        <a:rPr lang="en-US" sz="2700" u="sng" dirty="0" err="1">
                          <a:solidFill>
                            <a:srgbClr val="3366FF"/>
                          </a:solidFill>
                          <a:latin typeface="Courier"/>
                          <a:cs typeface="Courier"/>
                        </a:rPr>
                        <a:t>oooh</a:t>
                      </a:r>
                      <a:r>
                        <a:rPr lang="en-US" sz="2700" u="sng" dirty="0">
                          <a:solidFill>
                            <a:srgbClr val="3366FF"/>
                          </a:solidFill>
                          <a:latin typeface="Courier"/>
                          <a:cs typeface="Courier"/>
                        </a:rPr>
                        <a:t>!</a:t>
                      </a:r>
                      <a:r>
                        <a:rPr lang="en-US" sz="2700" u="none" dirty="0">
                          <a:solidFill>
                            <a:srgbClr val="3366FF"/>
                          </a:solidFill>
                          <a:latin typeface="Courier"/>
                          <a:cs typeface="Courier"/>
                        </a:rPr>
                        <a:t> </a:t>
                      </a:r>
                      <a:r>
                        <a:rPr lang="en-US" sz="2700" u="sng" dirty="0" err="1">
                          <a:solidFill>
                            <a:srgbClr val="3366FF"/>
                          </a:solidFill>
                          <a:latin typeface="Courier"/>
                          <a:cs typeface="Courier"/>
                        </a:rPr>
                        <a:t>ooooh</a:t>
                      </a:r>
                      <a:r>
                        <a:rPr lang="en-US" sz="2700" u="sng" dirty="0">
                          <a:solidFill>
                            <a:srgbClr val="3366FF"/>
                          </a:solidFill>
                          <a:latin typeface="Courier"/>
                          <a:cs typeface="Courier"/>
                        </a:rPr>
                        <a:t>!</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3"/>
                  </a:ext>
                </a:extLst>
              </a:tr>
              <a:tr h="528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dirty="0">
                          <a:solidFill>
                            <a:srgbClr val="CC0000"/>
                          </a:solidFill>
                          <a:latin typeface="Courier"/>
                          <a:cs typeface="Courier"/>
                        </a:rPr>
                        <a:t>baa+</a:t>
                      </a:r>
                      <a:endParaRPr lang="en-US" sz="2700" dirty="0"/>
                    </a:p>
                  </a:txBody>
                  <a:tcPr marL="121920" marR="121920" marT="60960" marB="60960"/>
                </a:tc>
                <a:tc>
                  <a:txBody>
                    <a:bodyPr/>
                    <a:lstStyle/>
                    <a:p>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sng" dirty="0">
                          <a:solidFill>
                            <a:srgbClr val="3366FF"/>
                          </a:solidFill>
                          <a:latin typeface="Courier"/>
                          <a:cs typeface="Courier"/>
                        </a:rPr>
                        <a:t>baa</a:t>
                      </a:r>
                      <a:r>
                        <a:rPr lang="en-US" sz="2700" u="none" baseline="0" dirty="0">
                          <a:solidFill>
                            <a:srgbClr val="3366FF"/>
                          </a:solidFill>
                          <a:latin typeface="Courier"/>
                          <a:cs typeface="Courier"/>
                        </a:rPr>
                        <a:t> </a:t>
                      </a:r>
                      <a:r>
                        <a:rPr lang="en-US" sz="2700" u="sng" baseline="0" dirty="0" err="1">
                          <a:solidFill>
                            <a:srgbClr val="3366FF"/>
                          </a:solidFill>
                          <a:latin typeface="Courier"/>
                          <a:cs typeface="Courier"/>
                        </a:rPr>
                        <a:t>baaa</a:t>
                      </a:r>
                      <a:r>
                        <a:rPr lang="en-US" sz="2700" u="none" baseline="0" dirty="0">
                          <a:solidFill>
                            <a:srgbClr val="3366FF"/>
                          </a:solidFill>
                          <a:latin typeface="Courier"/>
                          <a:cs typeface="Courier"/>
                        </a:rPr>
                        <a:t> </a:t>
                      </a:r>
                      <a:r>
                        <a:rPr lang="en-US" sz="2700" u="sng" baseline="0" dirty="0" err="1">
                          <a:solidFill>
                            <a:srgbClr val="3366FF"/>
                          </a:solidFill>
                          <a:latin typeface="Courier"/>
                          <a:cs typeface="Courier"/>
                        </a:rPr>
                        <a:t>baaaa</a:t>
                      </a:r>
                      <a:r>
                        <a:rPr lang="en-US" sz="2700" u="none" baseline="0" dirty="0">
                          <a:solidFill>
                            <a:srgbClr val="3366FF"/>
                          </a:solidFill>
                          <a:latin typeface="Courier"/>
                          <a:cs typeface="Courier"/>
                        </a:rPr>
                        <a:t> </a:t>
                      </a:r>
                      <a:r>
                        <a:rPr lang="en-US" sz="2700" u="sng" baseline="0" dirty="0" err="1">
                          <a:solidFill>
                            <a:srgbClr val="3366FF"/>
                          </a:solidFill>
                          <a:latin typeface="Courier"/>
                          <a:cs typeface="Courier"/>
                        </a:rPr>
                        <a:t>baaaaa</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4"/>
                  </a:ext>
                </a:extLst>
              </a:tr>
              <a:tr h="5283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dirty="0" err="1">
                          <a:solidFill>
                            <a:srgbClr val="CC0000"/>
                          </a:solidFill>
                          <a:latin typeface="Courier"/>
                          <a:cs typeface="Courier"/>
                        </a:rPr>
                        <a:t>beg.n</a:t>
                      </a:r>
                      <a:endParaRPr lang="en-US" sz="2700" dirty="0"/>
                    </a:p>
                  </a:txBody>
                  <a:tcPr marL="121920" marR="121920" marT="60960" marB="60960"/>
                </a:tc>
                <a:tc>
                  <a:txBody>
                    <a:bodyPr/>
                    <a:lstStyle/>
                    <a:p>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sng" dirty="0">
                          <a:solidFill>
                            <a:srgbClr val="3366FF"/>
                          </a:solidFill>
                          <a:latin typeface="Courier"/>
                          <a:cs typeface="Courier"/>
                        </a:rPr>
                        <a:t>begin </a:t>
                      </a:r>
                      <a:r>
                        <a:rPr lang="en-US" sz="2700" u="sng" baseline="0" dirty="0">
                          <a:solidFill>
                            <a:srgbClr val="3366FF"/>
                          </a:solidFill>
                          <a:latin typeface="Courier"/>
                          <a:cs typeface="Courier"/>
                        </a:rPr>
                        <a:t>begun begun beg3n</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5"/>
                  </a:ext>
                </a:extLst>
              </a:tr>
            </a:tbl>
          </a:graphicData>
        </a:graphic>
      </p:graphicFrame>
      <p:sp>
        <p:nvSpPr>
          <p:cNvPr id="4" name="TextBox 3"/>
          <p:cNvSpPr txBox="1"/>
          <p:nvPr/>
        </p:nvSpPr>
        <p:spPr>
          <a:xfrm>
            <a:off x="9448801" y="5765801"/>
            <a:ext cx="2829621" cy="461665"/>
          </a:xfrm>
          <a:prstGeom prst="rect">
            <a:avLst/>
          </a:prstGeom>
          <a:noFill/>
        </p:spPr>
        <p:txBody>
          <a:bodyPr wrap="none" rtlCol="0">
            <a:spAutoFit/>
          </a:bodyPr>
          <a:lstStyle/>
          <a:p>
            <a:r>
              <a:rPr lang="en-US" sz="2400" dirty="0" err="1"/>
              <a:t>Kleene</a:t>
            </a:r>
            <a:r>
              <a:rPr lang="en-US" sz="2400" dirty="0"/>
              <a:t> *,   </a:t>
            </a:r>
            <a:r>
              <a:rPr lang="en-US" sz="2400" dirty="0" err="1"/>
              <a:t>Kleene</a:t>
            </a:r>
            <a:r>
              <a:rPr lang="en-US" sz="2400" dirty="0"/>
              <a:t> +   </a:t>
            </a:r>
          </a:p>
        </p:txBody>
      </p:sp>
    </p:spTree>
    <p:extLst>
      <p:ext uri="{BB962C8B-B14F-4D97-AF65-F5344CB8AC3E}">
        <p14:creationId xmlns:p14="http://schemas.microsoft.com/office/powerpoint/2010/main" val="2475178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a:t>Regular Expressions: Anchors  </a:t>
            </a:r>
            <a:r>
              <a:rPr lang="en-US" dirty="0">
                <a:solidFill>
                  <a:srgbClr val="FF0000"/>
                </a:solidFill>
              </a:rPr>
              <a:t>^   $</a:t>
            </a:r>
          </a:p>
        </p:txBody>
      </p:sp>
      <p:pic>
        <p:nvPicPr>
          <p:cNvPr id="2" name="Picture 2">
            <a:extLst>
              <a:ext uri="{FF2B5EF4-FFF2-40B4-BE49-F238E27FC236}">
                <a16:creationId xmlns:a16="http://schemas.microsoft.com/office/drawing/2014/main" id="{BF544949-24A5-9C3D-C2C4-12B86B4B3836}"/>
              </a:ext>
            </a:extLst>
          </p:cNvPr>
          <p:cNvPicPr>
            <a:picLocks noGrp="1" noChangeAspect="1"/>
          </p:cNvPicPr>
          <p:nvPr>
            <p:ph idx="1"/>
          </p:nvPr>
        </p:nvPicPr>
        <p:blipFill>
          <a:blip r:embed="rId3"/>
          <a:stretch>
            <a:fillRect/>
          </a:stretch>
        </p:blipFill>
        <p:spPr>
          <a:xfrm>
            <a:off x="734144" y="5050587"/>
            <a:ext cx="10482172" cy="630087"/>
          </a:xfrm>
        </p:spPr>
      </p:pic>
      <p:graphicFrame>
        <p:nvGraphicFramePr>
          <p:cNvPr id="6" name="Table 5"/>
          <p:cNvGraphicFramePr>
            <a:graphicFrameLocks noGrp="1"/>
          </p:cNvGraphicFramePr>
          <p:nvPr>
            <p:extLst>
              <p:ext uri="{D42A27DB-BD31-4B8C-83A1-F6EECF244321}">
                <p14:modId xmlns:p14="http://schemas.microsoft.com/office/powerpoint/2010/main" val="205359618"/>
              </p:ext>
            </p:extLst>
          </p:nvPr>
        </p:nvGraphicFramePr>
        <p:xfrm>
          <a:off x="1059132" y="1622246"/>
          <a:ext cx="6604000" cy="307848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528320">
                <a:tc>
                  <a:txBody>
                    <a:bodyPr/>
                    <a:lstStyle/>
                    <a:p>
                      <a:r>
                        <a:rPr lang="en-US" sz="2700" dirty="0"/>
                        <a:t>Pattern</a:t>
                      </a:r>
                    </a:p>
                  </a:txBody>
                  <a:tcPr marL="121920" marR="121920" marT="60960" marB="60960"/>
                </a:tc>
                <a:tc>
                  <a:txBody>
                    <a:bodyPr/>
                    <a:lstStyle/>
                    <a:p>
                      <a:r>
                        <a:rPr lang="en-US" sz="2700" dirty="0"/>
                        <a:t>Matches</a:t>
                      </a:r>
                    </a:p>
                  </a:txBody>
                  <a:tcPr marL="121920" marR="121920" marT="60960" marB="60960"/>
                </a:tc>
                <a:extLst>
                  <a:ext uri="{0D108BD9-81ED-4DB2-BD59-A6C34878D82A}">
                    <a16:rowId xmlns:a16="http://schemas.microsoft.com/office/drawing/2014/main" val="10000"/>
                  </a:ext>
                </a:extLst>
              </a:tr>
              <a:tr h="528320">
                <a:tc>
                  <a:txBody>
                    <a:bodyPr/>
                    <a:lstStyle/>
                    <a:p>
                      <a:r>
                        <a:rPr lang="en-US" sz="2700" dirty="0">
                          <a:solidFill>
                            <a:srgbClr val="CC3300"/>
                          </a:solidFill>
                          <a:latin typeface="Courier"/>
                          <a:cs typeface="Courier"/>
                        </a:rPr>
                        <a:t>^</a:t>
                      </a:r>
                      <a:r>
                        <a:rPr lang="en-US" sz="2700" dirty="0">
                          <a:latin typeface="Courier"/>
                          <a:cs typeface="Courier"/>
                        </a:rPr>
                        <a:t>[A-Z] </a:t>
                      </a:r>
                      <a:endParaRPr lang="en-US" sz="2700" dirty="0"/>
                    </a:p>
                  </a:txBody>
                  <a:tcPr marL="121920" marR="121920" marT="60960" marB="60960"/>
                </a:tc>
                <a:tc>
                  <a:txBody>
                    <a:bodyPr/>
                    <a:lstStyle/>
                    <a:p>
                      <a:r>
                        <a:rPr lang="en-US" sz="2700" u="sng" dirty="0">
                          <a:solidFill>
                            <a:srgbClr val="0000FF"/>
                          </a:solidFill>
                          <a:latin typeface="Courier"/>
                          <a:cs typeface="Courier"/>
                        </a:rPr>
                        <a:t>P</a:t>
                      </a:r>
                      <a:r>
                        <a:rPr lang="en-US" sz="2700" u="none" dirty="0">
                          <a:solidFill>
                            <a:srgbClr val="000000"/>
                          </a:solidFill>
                          <a:latin typeface="Courier"/>
                          <a:cs typeface="Courier"/>
                        </a:rPr>
                        <a:t>alo</a:t>
                      </a:r>
                      <a:r>
                        <a:rPr lang="en-US" sz="2700" u="none" baseline="0" dirty="0">
                          <a:solidFill>
                            <a:srgbClr val="000000"/>
                          </a:solidFill>
                          <a:latin typeface="Courier"/>
                          <a:cs typeface="Courier"/>
                        </a:rPr>
                        <a:t> Alto</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1"/>
                  </a:ext>
                </a:extLst>
              </a:tr>
              <a:tr h="528320">
                <a:tc>
                  <a:txBody>
                    <a:bodyPr/>
                    <a:lstStyle/>
                    <a:p>
                      <a:r>
                        <a:rPr lang="en-US" sz="2700" dirty="0">
                          <a:solidFill>
                            <a:srgbClr val="CC3300"/>
                          </a:solidFill>
                          <a:latin typeface="Courier"/>
                          <a:cs typeface="Courier"/>
                        </a:rPr>
                        <a:t>^</a:t>
                      </a:r>
                      <a:r>
                        <a:rPr lang="en-US" sz="2700" dirty="0">
                          <a:latin typeface="Courier"/>
                          <a:cs typeface="Courier"/>
                        </a:rPr>
                        <a:t>[^A-</a:t>
                      </a:r>
                      <a:r>
                        <a:rPr lang="en-US" sz="2700" dirty="0" err="1">
                          <a:latin typeface="Courier"/>
                          <a:cs typeface="Courier"/>
                        </a:rPr>
                        <a:t>Za</a:t>
                      </a:r>
                      <a:r>
                        <a:rPr lang="en-US" sz="2700" dirty="0">
                          <a:latin typeface="Courier"/>
                          <a:cs typeface="Courier"/>
                        </a:rPr>
                        <a:t>-z] </a:t>
                      </a:r>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sng" dirty="0">
                          <a:solidFill>
                            <a:srgbClr val="3366FF"/>
                          </a:solidFill>
                          <a:latin typeface="Courier"/>
                          <a:cs typeface="Courier"/>
                        </a:rPr>
                        <a:t>1</a:t>
                      </a:r>
                      <a:r>
                        <a:rPr lang="en-US" sz="2700" u="none" baseline="0" dirty="0">
                          <a:solidFill>
                            <a:srgbClr val="3366FF"/>
                          </a:solidFill>
                          <a:latin typeface="Courier"/>
                          <a:cs typeface="Courier"/>
                        </a:rPr>
                        <a:t>    </a:t>
                      </a:r>
                      <a:r>
                        <a:rPr lang="en-US" sz="2700" u="sng" baseline="0" dirty="0">
                          <a:solidFill>
                            <a:srgbClr val="3366FF"/>
                          </a:solidFill>
                          <a:latin typeface="Courier"/>
                          <a:cs typeface="Courier"/>
                        </a:rPr>
                        <a:t>“</a:t>
                      </a:r>
                      <a:r>
                        <a:rPr lang="en-US" sz="2700" u="none" baseline="0" dirty="0">
                          <a:solidFill>
                            <a:srgbClr val="000000"/>
                          </a:solidFill>
                          <a:latin typeface="Courier"/>
                          <a:cs typeface="Courier"/>
                        </a:rPr>
                        <a:t>Hello”</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2"/>
                  </a:ext>
                </a:extLst>
              </a:tr>
              <a:tr h="528320">
                <a:tc>
                  <a:txBody>
                    <a:bodyPr/>
                    <a:lstStyle/>
                    <a:p>
                      <a:r>
                        <a:rPr lang="en-US" sz="2700" dirty="0">
                          <a:latin typeface="Courier"/>
                          <a:cs typeface="Courier"/>
                          <a:sym typeface="Wingdings" charset="2"/>
                        </a:rPr>
                        <a:t>\.</a:t>
                      </a:r>
                      <a:r>
                        <a:rPr lang="en-US" sz="2700" dirty="0">
                          <a:solidFill>
                            <a:srgbClr val="CC3300"/>
                          </a:solidFill>
                          <a:latin typeface="Courier"/>
                          <a:cs typeface="Courier"/>
                          <a:sym typeface="Wingdings" charset="2"/>
                        </a:rPr>
                        <a:t>$</a:t>
                      </a:r>
                      <a:r>
                        <a:rPr lang="en-US" sz="2700" dirty="0">
                          <a:latin typeface="Courier"/>
                          <a:cs typeface="Courier"/>
                          <a:sym typeface="Wingdings" charset="2"/>
                        </a:rPr>
                        <a:t> </a:t>
                      </a:r>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none" dirty="0">
                          <a:solidFill>
                            <a:schemeClr val="tx1"/>
                          </a:solidFill>
                          <a:latin typeface="Courier"/>
                          <a:cs typeface="Courier"/>
                        </a:rPr>
                        <a:t>The end</a:t>
                      </a:r>
                      <a:r>
                        <a:rPr lang="en-US" sz="2700" u="sng" dirty="0">
                          <a:solidFill>
                            <a:srgbClr val="3366FF"/>
                          </a:solidFill>
                          <a:latin typeface="Courier"/>
                          <a:cs typeface="Courier"/>
                        </a:rPr>
                        <a:t>.</a:t>
                      </a: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3"/>
                  </a:ext>
                </a:extLst>
              </a:tr>
              <a:tr h="9347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dirty="0">
                          <a:latin typeface="Courier"/>
                          <a:cs typeface="Courier"/>
                          <a:sym typeface="Wingdings" charset="2"/>
                        </a:rPr>
                        <a:t>.</a:t>
                      </a:r>
                      <a:r>
                        <a:rPr lang="en-US" sz="2700" dirty="0">
                          <a:solidFill>
                            <a:srgbClr val="CC3300"/>
                          </a:solidFill>
                          <a:latin typeface="Courier"/>
                          <a:cs typeface="Courier"/>
                          <a:sym typeface="Wingdings" charset="2"/>
                        </a:rPr>
                        <a:t>$</a:t>
                      </a:r>
                      <a:r>
                        <a:rPr lang="en-US" sz="2700" dirty="0">
                          <a:latin typeface="Courier"/>
                          <a:cs typeface="Courier"/>
                          <a:sym typeface="Wingdings" charset="2"/>
                        </a:rPr>
                        <a:t> </a:t>
                      </a:r>
                      <a:endParaRPr lang="en-US" sz="27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700" u="none" dirty="0">
                          <a:solidFill>
                            <a:schemeClr val="tx1"/>
                          </a:solidFill>
                          <a:latin typeface="Courier"/>
                          <a:cs typeface="Courier"/>
                        </a:rPr>
                        <a:t>The end</a:t>
                      </a:r>
                      <a:r>
                        <a:rPr lang="en-US" sz="2700" u="sng" dirty="0">
                          <a:solidFill>
                            <a:srgbClr val="3366FF"/>
                          </a:solidFill>
                          <a:latin typeface="Courier"/>
                          <a:cs typeface="Courier"/>
                        </a:rPr>
                        <a:t>?</a:t>
                      </a:r>
                      <a:r>
                        <a:rPr lang="en-US" sz="2700" u="none" baseline="0" dirty="0">
                          <a:solidFill>
                            <a:srgbClr val="3366FF"/>
                          </a:solidFill>
                          <a:latin typeface="Courier"/>
                          <a:cs typeface="Courier"/>
                        </a:rPr>
                        <a:t>  </a:t>
                      </a:r>
                      <a:r>
                        <a:rPr lang="en-US" sz="2700" u="none" dirty="0">
                          <a:solidFill>
                            <a:schemeClr val="tx1"/>
                          </a:solidFill>
                          <a:latin typeface="Courier"/>
                          <a:cs typeface="Courier"/>
                        </a:rPr>
                        <a:t>The end</a:t>
                      </a:r>
                      <a:r>
                        <a:rPr lang="en-US" sz="2700" u="sng" dirty="0">
                          <a:solidFill>
                            <a:srgbClr val="3366FF"/>
                          </a:solidFill>
                          <a:latin typeface="Courier"/>
                          <a:cs typeface="Courier"/>
                        </a:rPr>
                        <a:t>!</a:t>
                      </a:r>
                      <a:endParaRPr lang="en-US" sz="2700" u="none" dirty="0">
                        <a:solidFill>
                          <a:srgbClr val="000000"/>
                        </a:solidFill>
                        <a:latin typeface="Courier"/>
                        <a:cs typeface="Courie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2700" u="none" dirty="0">
                        <a:solidFill>
                          <a:srgbClr val="000000"/>
                        </a:solidFill>
                        <a:latin typeface="Courier"/>
                        <a:cs typeface="Courier"/>
                      </a:endParaRPr>
                    </a:p>
                  </a:txBody>
                  <a:tcPr marL="121920" marR="121920" marT="60960" marB="60960"/>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6C36D96F-33BD-442C-D889-E68E3E3D768C}"/>
              </a:ext>
            </a:extLst>
          </p:cNvPr>
          <p:cNvSpPr txBox="1"/>
          <p:nvPr/>
        </p:nvSpPr>
        <p:spPr>
          <a:xfrm>
            <a:off x="1264920" y="5989320"/>
            <a:ext cx="102887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993, 99 </a:t>
            </a:r>
          </a:p>
          <a:p>
            <a:r>
              <a:rPr lang="en-US" dirty="0">
                <a:cs typeface="Calibri"/>
              </a:rPr>
              <a:t>If your pattern is 99 it will be matched to both above string if you want to match only 99 you can use \b99\b</a:t>
            </a:r>
          </a:p>
        </p:txBody>
      </p:sp>
    </p:spTree>
    <p:extLst>
      <p:ext uri="{BB962C8B-B14F-4D97-AF65-F5344CB8AC3E}">
        <p14:creationId xmlns:p14="http://schemas.microsoft.com/office/powerpoint/2010/main" val="1104889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713B4C0-611B-AD81-0F05-E3DFD975CCDD}"/>
              </a:ext>
            </a:extLst>
          </p:cNvPr>
          <p:cNvPicPr>
            <a:picLocks noGrp="1" noChangeAspect="1"/>
          </p:cNvPicPr>
          <p:nvPr>
            <p:ph idx="1"/>
          </p:nvPr>
        </p:nvPicPr>
        <p:blipFill>
          <a:blip r:embed="rId2"/>
          <a:stretch>
            <a:fillRect/>
          </a:stretch>
        </p:blipFill>
        <p:spPr>
          <a:xfrm>
            <a:off x="643467" y="1275249"/>
            <a:ext cx="10905066" cy="4307500"/>
          </a:xfrm>
          <a:prstGeom prst="rect">
            <a:avLst/>
          </a:prstGeom>
        </p:spPr>
      </p:pic>
    </p:spTree>
    <p:extLst>
      <p:ext uri="{BB962C8B-B14F-4D97-AF65-F5344CB8AC3E}">
        <p14:creationId xmlns:p14="http://schemas.microsoft.com/office/powerpoint/2010/main" val="4247857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Table&#10;&#10;Description automatically generated">
            <a:extLst>
              <a:ext uri="{FF2B5EF4-FFF2-40B4-BE49-F238E27FC236}">
                <a16:creationId xmlns:a16="http://schemas.microsoft.com/office/drawing/2014/main" id="{62E4DA9F-C502-C8A6-8EC2-BDB1090F1562}"/>
              </a:ext>
            </a:extLst>
          </p:cNvPr>
          <p:cNvPicPr>
            <a:picLocks noGrp="1" noChangeAspect="1"/>
          </p:cNvPicPr>
          <p:nvPr>
            <p:ph idx="1"/>
          </p:nvPr>
        </p:nvPicPr>
        <p:blipFill rotWithShape="1">
          <a:blip r:embed="rId2"/>
          <a:srcRect r="3538" b="1"/>
          <a:stretch/>
        </p:blipFill>
        <p:spPr>
          <a:xfrm>
            <a:off x="20" y="1282"/>
            <a:ext cx="12191980" cy="6856718"/>
          </a:xfrm>
          <a:prstGeom prst="rect">
            <a:avLst/>
          </a:prstGeom>
        </p:spPr>
      </p:pic>
    </p:spTree>
    <p:extLst>
      <p:ext uri="{BB962C8B-B14F-4D97-AF65-F5344CB8AC3E}">
        <p14:creationId xmlns:p14="http://schemas.microsoft.com/office/powerpoint/2010/main" val="4198973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t>Example</a:t>
            </a:r>
          </a:p>
        </p:txBody>
      </p:sp>
      <p:sp>
        <p:nvSpPr>
          <p:cNvPr id="95235" name="Rectangle 3"/>
          <p:cNvSpPr>
            <a:spLocks noGrp="1" noChangeArrowheads="1"/>
          </p:cNvSpPr>
          <p:nvPr>
            <p:ph idx="1"/>
          </p:nvPr>
        </p:nvSpPr>
        <p:spPr/>
        <p:txBody>
          <a:bodyPr/>
          <a:lstStyle/>
          <a:p>
            <a:pPr eaLnBrk="1" hangingPunct="1"/>
            <a:r>
              <a:rPr lang="en-US" sz="3733" dirty="0"/>
              <a:t>Find me all instances of the word “the” in a text.</a:t>
            </a:r>
          </a:p>
          <a:p>
            <a:pPr marL="609585" lvl="1" indent="0">
              <a:buNone/>
            </a:pPr>
            <a:r>
              <a:rPr lang="en-US" sz="3733" dirty="0">
                <a:solidFill>
                  <a:srgbClr val="A50021"/>
                </a:solidFill>
                <a:latin typeface="Courier"/>
                <a:cs typeface="Courier"/>
              </a:rPr>
              <a:t>the</a:t>
            </a:r>
          </a:p>
          <a:p>
            <a:pPr marL="1066773" lvl="2" indent="0">
              <a:buNone/>
            </a:pPr>
            <a:r>
              <a:rPr lang="en-US" sz="3733" dirty="0">
                <a:solidFill>
                  <a:srgbClr val="000000"/>
                </a:solidFill>
                <a:latin typeface="Calibri"/>
                <a:cs typeface="Calibri"/>
              </a:rPr>
              <a:t>Misses capitalized examples</a:t>
            </a:r>
          </a:p>
          <a:p>
            <a:pPr marL="609585" lvl="1" indent="0">
              <a:buNone/>
            </a:pPr>
            <a:r>
              <a:rPr lang="en-US" sz="3733" dirty="0">
                <a:solidFill>
                  <a:srgbClr val="009900"/>
                </a:solidFill>
                <a:latin typeface="Courier"/>
                <a:cs typeface="Courier"/>
              </a:rPr>
              <a:t>[</a:t>
            </a:r>
            <a:r>
              <a:rPr lang="en-US" sz="3733" dirty="0" err="1">
                <a:solidFill>
                  <a:srgbClr val="009900"/>
                </a:solidFill>
                <a:latin typeface="Courier"/>
                <a:cs typeface="Courier"/>
              </a:rPr>
              <a:t>tT</a:t>
            </a:r>
            <a:r>
              <a:rPr lang="en-US" sz="3733" dirty="0">
                <a:solidFill>
                  <a:srgbClr val="009900"/>
                </a:solidFill>
                <a:latin typeface="Courier"/>
                <a:cs typeface="Courier"/>
              </a:rPr>
              <a:t>]he</a:t>
            </a:r>
          </a:p>
          <a:p>
            <a:pPr marL="1066773" lvl="2" indent="0">
              <a:buNone/>
            </a:pPr>
            <a:r>
              <a:rPr lang="en-US" sz="3733" dirty="0">
                <a:latin typeface="Calibri"/>
                <a:cs typeface="Calibri"/>
              </a:rPr>
              <a:t>Incorrectly returns </a:t>
            </a:r>
            <a:r>
              <a:rPr lang="en-US" sz="3733" dirty="0">
                <a:latin typeface="Courier"/>
                <a:cs typeface="Courier"/>
              </a:rPr>
              <a:t>other</a:t>
            </a:r>
            <a:r>
              <a:rPr lang="en-US" sz="3733" dirty="0">
                <a:latin typeface="Calibri"/>
                <a:cs typeface="Calibri"/>
              </a:rPr>
              <a:t> or </a:t>
            </a:r>
            <a:r>
              <a:rPr lang="en-US" sz="3733" dirty="0">
                <a:latin typeface="Courier"/>
                <a:cs typeface="Courier"/>
              </a:rPr>
              <a:t>theology</a:t>
            </a:r>
          </a:p>
          <a:p>
            <a:pPr marL="609585" lvl="1" indent="0">
              <a:buNone/>
            </a:pPr>
            <a:r>
              <a:rPr lang="en-US" sz="3733" dirty="0">
                <a:solidFill>
                  <a:srgbClr val="0066FF"/>
                </a:solidFill>
                <a:latin typeface="Courier"/>
                <a:cs typeface="Courier"/>
              </a:rPr>
              <a:t>[^a-</a:t>
            </a:r>
            <a:r>
              <a:rPr lang="en-US" sz="3733" dirty="0" err="1">
                <a:solidFill>
                  <a:srgbClr val="0066FF"/>
                </a:solidFill>
                <a:latin typeface="Courier"/>
                <a:cs typeface="Courier"/>
              </a:rPr>
              <a:t>zA</a:t>
            </a:r>
            <a:r>
              <a:rPr lang="en-US" sz="3733" dirty="0">
                <a:solidFill>
                  <a:srgbClr val="0066FF"/>
                </a:solidFill>
                <a:latin typeface="Courier"/>
                <a:cs typeface="Courier"/>
              </a:rPr>
              <a:t>-Z]</a:t>
            </a:r>
            <a:r>
              <a:rPr lang="en-US" sz="3733" dirty="0">
                <a:solidFill>
                  <a:srgbClr val="CC3300"/>
                </a:solidFill>
                <a:latin typeface="Courier"/>
                <a:cs typeface="Courier"/>
              </a:rPr>
              <a:t>[</a:t>
            </a:r>
            <a:r>
              <a:rPr lang="en-US" sz="3733" dirty="0" err="1">
                <a:solidFill>
                  <a:srgbClr val="CC3300"/>
                </a:solidFill>
                <a:latin typeface="Courier"/>
                <a:cs typeface="Courier"/>
              </a:rPr>
              <a:t>tT</a:t>
            </a:r>
            <a:r>
              <a:rPr lang="en-US" sz="3733" dirty="0">
                <a:solidFill>
                  <a:srgbClr val="CC3300"/>
                </a:solidFill>
                <a:latin typeface="Courier"/>
                <a:cs typeface="Courier"/>
              </a:rPr>
              <a:t>]</a:t>
            </a:r>
            <a:r>
              <a:rPr lang="en-US" sz="3733" dirty="0">
                <a:latin typeface="Courier"/>
                <a:cs typeface="Courier"/>
              </a:rPr>
              <a:t>he</a:t>
            </a:r>
            <a:r>
              <a:rPr lang="en-US" sz="3733" dirty="0">
                <a:solidFill>
                  <a:srgbClr val="0066FF"/>
                </a:solidFill>
                <a:latin typeface="Courier"/>
                <a:cs typeface="Courier"/>
              </a:rPr>
              <a:t>[^a-</a:t>
            </a:r>
            <a:r>
              <a:rPr lang="en-US" sz="3733" dirty="0" err="1">
                <a:solidFill>
                  <a:srgbClr val="0066FF"/>
                </a:solidFill>
                <a:latin typeface="Courier"/>
                <a:cs typeface="Courier"/>
              </a:rPr>
              <a:t>zA</a:t>
            </a:r>
            <a:r>
              <a:rPr lang="en-US" sz="3733" dirty="0">
                <a:solidFill>
                  <a:srgbClr val="0066FF"/>
                </a:solidFill>
                <a:latin typeface="Courier"/>
                <a:cs typeface="Courier"/>
              </a:rPr>
              <a:t>-Z]</a:t>
            </a:r>
            <a:endParaRPr lang="en-US" sz="3733" dirty="0">
              <a:latin typeface="Courier"/>
              <a:cs typeface="Courier"/>
            </a:endParaRPr>
          </a:p>
          <a:p>
            <a:pPr marL="1066773" lvl="2" indent="0">
              <a:buNone/>
            </a:pPr>
            <a:r>
              <a:rPr lang="en-US" dirty="0">
                <a:latin typeface="Calibri"/>
                <a:cs typeface="Calibri"/>
              </a:rPr>
              <a:t>                                          </a:t>
            </a:r>
            <a:endParaRPr lang="en-US" dirty="0">
              <a:solidFill>
                <a:srgbClr val="CC00CC"/>
              </a:solidFill>
              <a:latin typeface="Courier New" charset="0"/>
            </a:endParaRPr>
          </a:p>
          <a:p>
            <a:pPr lvl="1" eaLnBrk="1" hangingPunct="1"/>
            <a:endParaRPr lang="en-US" dirty="0">
              <a:latin typeface="Courier New" charset="0"/>
            </a:endParaRPr>
          </a:p>
        </p:txBody>
      </p:sp>
    </p:spTree>
    <p:extLst>
      <p:ext uri="{BB962C8B-B14F-4D97-AF65-F5344CB8AC3E}">
        <p14:creationId xmlns:p14="http://schemas.microsoft.com/office/powerpoint/2010/main" val="227025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2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2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a:t>Errors</a:t>
            </a:r>
          </a:p>
        </p:txBody>
      </p:sp>
      <p:sp>
        <p:nvSpPr>
          <p:cNvPr id="83971" name="Rectangle 3"/>
          <p:cNvSpPr>
            <a:spLocks noGrp="1" noChangeArrowheads="1"/>
          </p:cNvSpPr>
          <p:nvPr>
            <p:ph idx="1"/>
          </p:nvPr>
        </p:nvSpPr>
        <p:spPr>
          <a:xfrm>
            <a:off x="1097281" y="1397000"/>
            <a:ext cx="10058401" cy="4775200"/>
          </a:xfrm>
        </p:spPr>
        <p:txBody>
          <a:bodyPr>
            <a:normAutofit lnSpcReduction="10000"/>
          </a:bodyPr>
          <a:lstStyle/>
          <a:p>
            <a:pPr eaLnBrk="1" hangingPunct="1"/>
            <a:r>
              <a:rPr lang="en-US" sz="3733" dirty="0"/>
              <a:t>The process we just went through was based on </a:t>
            </a:r>
            <a:r>
              <a:rPr lang="en-US" sz="3733" dirty="0">
                <a:solidFill>
                  <a:srgbClr val="A50021"/>
                </a:solidFill>
              </a:rPr>
              <a:t>fixing two kinds of errors:</a:t>
            </a:r>
          </a:p>
          <a:p>
            <a:pPr eaLnBrk="1" hangingPunct="1"/>
            <a:endParaRPr lang="en-US" sz="3733" dirty="0">
              <a:solidFill>
                <a:srgbClr val="A50021"/>
              </a:solidFill>
            </a:endParaRPr>
          </a:p>
          <a:p>
            <a:pPr marL="810748" lvl="1" indent="-609585">
              <a:buFont typeface="+mj-lt"/>
              <a:buAutoNum type="arabicPeriod"/>
            </a:pPr>
            <a:r>
              <a:rPr lang="en-US" sz="3200" dirty="0"/>
              <a:t>Matching strings that we should not have matched (</a:t>
            </a:r>
            <a:r>
              <a:rPr lang="en-US" sz="3200" dirty="0">
                <a:solidFill>
                  <a:srgbClr val="A50021"/>
                </a:solidFill>
              </a:rPr>
              <a:t>the</a:t>
            </a:r>
            <a:r>
              <a:rPr lang="en-US" sz="3200" dirty="0"/>
              <a:t>re, </a:t>
            </a:r>
            <a:r>
              <a:rPr lang="en-US" sz="3200" dirty="0">
                <a:solidFill>
                  <a:srgbClr val="A50021"/>
                </a:solidFill>
              </a:rPr>
              <a:t>the</a:t>
            </a:r>
            <a:r>
              <a:rPr lang="en-US" sz="3200" dirty="0"/>
              <a:t>n, o</a:t>
            </a:r>
            <a:r>
              <a:rPr lang="en-US" sz="3200" dirty="0">
                <a:solidFill>
                  <a:srgbClr val="A50021"/>
                </a:solidFill>
              </a:rPr>
              <a:t>the</a:t>
            </a:r>
            <a:r>
              <a:rPr lang="en-US" sz="3200" dirty="0"/>
              <a:t>r)</a:t>
            </a:r>
          </a:p>
          <a:p>
            <a:pPr marL="384038" lvl="2" indent="0">
              <a:buNone/>
            </a:pPr>
            <a:r>
              <a:rPr lang="en-US" sz="3200" b="1" dirty="0">
                <a:solidFill>
                  <a:srgbClr val="A50021"/>
                </a:solidFill>
              </a:rPr>
              <a:t>False positives (Type I errors)</a:t>
            </a:r>
          </a:p>
          <a:p>
            <a:pPr lvl="2" eaLnBrk="1" hangingPunct="1"/>
            <a:endParaRPr lang="en-US" sz="3200" dirty="0">
              <a:solidFill>
                <a:srgbClr val="A50021"/>
              </a:solidFill>
            </a:endParaRPr>
          </a:p>
          <a:p>
            <a:pPr marL="810748" lvl="1" indent="-609585">
              <a:buFont typeface="+mj-lt"/>
              <a:buAutoNum type="arabicPeriod"/>
            </a:pPr>
            <a:r>
              <a:rPr lang="en-US" sz="3200" dirty="0"/>
              <a:t>Not matching things that we should have matched (The)</a:t>
            </a:r>
          </a:p>
          <a:p>
            <a:pPr marL="384038" lvl="2" indent="0">
              <a:buNone/>
            </a:pPr>
            <a:r>
              <a:rPr lang="en-US" sz="3200" b="1" dirty="0">
                <a:solidFill>
                  <a:srgbClr val="A50021"/>
                </a:solidFill>
              </a:rPr>
              <a:t>False negatives (Type II errors)</a:t>
            </a:r>
          </a:p>
        </p:txBody>
      </p:sp>
    </p:spTree>
    <p:extLst>
      <p:ext uri="{BB962C8B-B14F-4D97-AF65-F5344CB8AC3E}">
        <p14:creationId xmlns:p14="http://schemas.microsoft.com/office/powerpoint/2010/main" val="1036076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dirty="0"/>
              <a:t>Errors cont.</a:t>
            </a:r>
          </a:p>
        </p:txBody>
      </p:sp>
      <p:sp>
        <p:nvSpPr>
          <p:cNvPr id="86019" name="Rectangle 3"/>
          <p:cNvSpPr>
            <a:spLocks noGrp="1" noChangeArrowheads="1"/>
          </p:cNvSpPr>
          <p:nvPr>
            <p:ph idx="1"/>
          </p:nvPr>
        </p:nvSpPr>
        <p:spPr/>
        <p:txBody>
          <a:bodyPr/>
          <a:lstStyle/>
          <a:p>
            <a:r>
              <a:rPr lang="en-US" sz="3733" dirty="0"/>
              <a:t>In NLP we are always dealing with these kinds of errors.</a:t>
            </a:r>
          </a:p>
          <a:p>
            <a:r>
              <a:rPr lang="en-US" sz="3733" dirty="0"/>
              <a:t>Reducing the error rate for an application often involves two antagonistic efforts: </a:t>
            </a:r>
          </a:p>
          <a:p>
            <a:pPr lvl="1"/>
            <a:r>
              <a:rPr lang="en-US" sz="3200" dirty="0">
                <a:solidFill>
                  <a:srgbClr val="008000"/>
                </a:solidFill>
              </a:rPr>
              <a:t>Increasing accuracy or precision </a:t>
            </a:r>
            <a:r>
              <a:rPr lang="en-US" sz="3200" dirty="0"/>
              <a:t>(minimizing false positives)</a:t>
            </a:r>
          </a:p>
          <a:p>
            <a:pPr lvl="1"/>
            <a:r>
              <a:rPr lang="en-US" sz="3200" dirty="0">
                <a:solidFill>
                  <a:srgbClr val="008000"/>
                </a:solidFill>
              </a:rPr>
              <a:t>Increasing coverage or recall </a:t>
            </a:r>
            <a:r>
              <a:rPr lang="en-US" sz="3200" dirty="0"/>
              <a:t>(minimizing false negatives).</a:t>
            </a:r>
          </a:p>
        </p:txBody>
      </p:sp>
    </p:spTree>
    <p:extLst>
      <p:ext uri="{BB962C8B-B14F-4D97-AF65-F5344CB8AC3E}">
        <p14:creationId xmlns:p14="http://schemas.microsoft.com/office/powerpoint/2010/main" val="303015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20E54A7-AE33-143A-715B-5D808AAA21A6}"/>
              </a:ext>
            </a:extLst>
          </p:cNvPr>
          <p:cNvPicPr>
            <a:picLocks noGrp="1" noChangeAspect="1"/>
          </p:cNvPicPr>
          <p:nvPr>
            <p:ph idx="1"/>
          </p:nvPr>
        </p:nvPicPr>
        <p:blipFill>
          <a:blip r:embed="rId2"/>
          <a:stretch>
            <a:fillRect/>
          </a:stretch>
        </p:blipFill>
        <p:spPr>
          <a:xfrm>
            <a:off x="643467" y="1425194"/>
            <a:ext cx="10905066" cy="4007610"/>
          </a:xfrm>
          <a:prstGeom prst="rect">
            <a:avLst/>
          </a:prstGeom>
        </p:spPr>
      </p:pic>
    </p:spTree>
    <p:extLst>
      <p:ext uri="{BB962C8B-B14F-4D97-AF65-F5344CB8AC3E}">
        <p14:creationId xmlns:p14="http://schemas.microsoft.com/office/powerpoint/2010/main" val="2442176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836031" y="571950"/>
            <a:ext cx="4252823" cy="45209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b="1" dirty="0"/>
              <a:t>Free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38236" y="1252449"/>
            <a:ext cx="8478191"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sz="2000" dirty="0"/>
              <a:t>Can appear as a word by itself; often can combine with other morphemes too.</a:t>
            </a:r>
          </a:p>
          <a:p>
            <a:pPr>
              <a:lnSpc>
                <a:spcPct val="100000"/>
              </a:lnSpc>
            </a:pPr>
            <a:endParaRPr lang="en-US" sz="2000" dirty="0"/>
          </a:p>
          <a:p>
            <a:pPr>
              <a:lnSpc>
                <a:spcPct val="100000"/>
              </a:lnSpc>
            </a:pPr>
            <a:r>
              <a:rPr lang="en-US" sz="2000" dirty="0"/>
              <a:t>house (house-s), walk (walk-</a:t>
            </a:r>
            <a:r>
              <a:rPr lang="en-US" sz="2000" dirty="0" err="1"/>
              <a:t>ed</a:t>
            </a:r>
            <a:r>
              <a:rPr lang="en-US" sz="2000" dirty="0"/>
              <a:t>), of, the, or</a:t>
            </a:r>
          </a:p>
          <a:p>
            <a:pPr>
              <a:lnSpc>
                <a:spcPct val="100000"/>
              </a:lnSpc>
            </a:pPr>
            <a:endParaRPr lang="en-US" sz="2000" dirty="0"/>
          </a:p>
          <a:p>
            <a:pPr>
              <a:lnSpc>
                <a:spcPct val="100000"/>
              </a:lnSpc>
            </a:pPr>
            <a:r>
              <a:rPr lang="en-US" sz="2000" dirty="0"/>
              <a:t>Independent/can stand by themselves as single words.</a:t>
            </a:r>
          </a:p>
          <a:p>
            <a:pPr marL="0" indent="0">
              <a:lnSpc>
                <a:spcPct val="100000"/>
              </a:lnSpc>
              <a:buNone/>
            </a:pPr>
            <a:r>
              <a:rPr lang="en-US" sz="2000" dirty="0"/>
              <a:t> </a:t>
            </a:r>
          </a:p>
          <a:p>
            <a:pPr>
              <a:lnSpc>
                <a:spcPct val="100000"/>
              </a:lnSpc>
            </a:pPr>
            <a:r>
              <a:rPr lang="en-US" sz="2000" dirty="0"/>
              <a:t>When combined with bound morphemes </a:t>
            </a:r>
          </a:p>
          <a:p>
            <a:pPr>
              <a:lnSpc>
                <a:spcPct val="100000"/>
              </a:lnSpc>
            </a:pPr>
            <a:endParaRPr lang="en-US" sz="2000" dirty="0"/>
          </a:p>
          <a:p>
            <a:pPr>
              <a:lnSpc>
                <a:spcPct val="100000"/>
              </a:lnSpc>
            </a:pPr>
            <a:r>
              <a:rPr lang="en-US" sz="2000" dirty="0"/>
              <a:t>free morphemes are called stems/root. </a:t>
            </a:r>
          </a:p>
          <a:p>
            <a:pPr>
              <a:lnSpc>
                <a:spcPct val="100000"/>
              </a:lnSpc>
            </a:pPr>
            <a:endParaRPr lang="en-US" b="1" dirty="0"/>
          </a:p>
        </p:txBody>
      </p:sp>
    </p:spTree>
    <p:extLst>
      <p:ext uri="{BB962C8B-B14F-4D97-AF65-F5344CB8AC3E}">
        <p14:creationId xmlns:p14="http://schemas.microsoft.com/office/powerpoint/2010/main" val="2883419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39F881A4-9CB9-F384-C945-D637F17945C4}"/>
              </a:ext>
            </a:extLst>
          </p:cNvPr>
          <p:cNvPicPr>
            <a:picLocks noGrp="1" noChangeAspect="1"/>
          </p:cNvPicPr>
          <p:nvPr>
            <p:ph idx="1"/>
          </p:nvPr>
        </p:nvPicPr>
        <p:blipFill>
          <a:blip r:embed="rId2"/>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4933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t>Summary</a:t>
            </a:r>
          </a:p>
        </p:txBody>
      </p:sp>
      <p:sp>
        <p:nvSpPr>
          <p:cNvPr id="90115" name="Content Placeholder 2"/>
          <p:cNvSpPr>
            <a:spLocks noGrp="1"/>
          </p:cNvSpPr>
          <p:nvPr>
            <p:ph idx="1"/>
          </p:nvPr>
        </p:nvSpPr>
        <p:spPr/>
        <p:txBody>
          <a:bodyPr/>
          <a:lstStyle/>
          <a:p>
            <a:r>
              <a:rPr lang="en-US" sz="3733" dirty="0"/>
              <a:t>Regular expressions play a surprisingly large role</a:t>
            </a:r>
          </a:p>
          <a:p>
            <a:pPr lvl="1"/>
            <a:r>
              <a:rPr lang="en-US" sz="3200" dirty="0"/>
              <a:t>Sophisticated sequences of regular expressions are often the first model for any text processing text</a:t>
            </a:r>
          </a:p>
          <a:p>
            <a:r>
              <a:rPr lang="en-US" sz="3733" dirty="0"/>
              <a:t>For hard tasks, we use machine learning classifiers</a:t>
            </a:r>
          </a:p>
          <a:p>
            <a:pPr lvl="1"/>
            <a:r>
              <a:rPr lang="en-US" sz="3200" dirty="0"/>
              <a:t>But regular expressions are still used for pre-processing, or as features in the classifiers</a:t>
            </a:r>
          </a:p>
          <a:p>
            <a:pPr lvl="1"/>
            <a:r>
              <a:rPr lang="en-US" sz="3200" dirty="0"/>
              <a:t>Can be very useful in capturing generalizations</a:t>
            </a:r>
          </a:p>
          <a:p>
            <a:pPr lvl="1"/>
            <a:endParaRPr lang="en-US" dirty="0"/>
          </a:p>
        </p:txBody>
      </p:sp>
      <p:sp>
        <p:nvSpPr>
          <p:cNvPr id="90118" name="Slide Number Placeholder 5"/>
          <p:cNvSpPr>
            <a:spLocks noGrp="1"/>
          </p:cNvSpPr>
          <p:nvPr>
            <p:ph type="sldNum" sz="quarter" idx="12"/>
          </p:nvPr>
        </p:nvSpPr>
        <p:spPr>
          <a:noFill/>
        </p:spPr>
        <p:txBody>
          <a:bodyPr/>
          <a:lstStyle/>
          <a:p>
            <a:fld id="{BB8C8334-E00B-3A45-A77B-332115BBC150}" type="slidenum">
              <a:rPr lang="en-US"/>
              <a:pPr/>
              <a:t>41</a:t>
            </a:fld>
            <a:endParaRPr lang="en-US"/>
          </a:p>
        </p:txBody>
      </p:sp>
    </p:spTree>
    <p:extLst>
      <p:ext uri="{BB962C8B-B14F-4D97-AF65-F5344CB8AC3E}">
        <p14:creationId xmlns:p14="http://schemas.microsoft.com/office/powerpoint/2010/main" val="153590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448575" y="279400"/>
            <a:ext cx="11107417" cy="2255520"/>
          </a:xfrm>
        </p:spPr>
        <p:txBody>
          <a:bodyPr vert="horz" lIns="91440" tIns="45720" rIns="91440" bIns="45720" rtlCol="0" anchor="t">
            <a:normAutofit/>
          </a:bodyPr>
          <a:lstStyle/>
          <a:p>
            <a:pPr algn="ctr">
              <a:buNone/>
            </a:pPr>
            <a:r>
              <a:rPr lang="en-US" sz="4800" b="1" dirty="0">
                <a:solidFill>
                  <a:srgbClr val="A4001D"/>
                </a:solidFill>
                <a:latin typeface="Calibri"/>
                <a:ea typeface="ＭＳ Ｐゴシック"/>
                <a:cs typeface="Calibri"/>
              </a:rPr>
              <a:t>More Regular Expressions: </a:t>
            </a:r>
            <a:endParaRPr lang="en-US" b="1">
              <a:ea typeface="ＭＳ Ｐゴシック"/>
              <a:cs typeface="Calibri"/>
            </a:endParaRPr>
          </a:p>
          <a:p>
            <a:pPr algn="ctr">
              <a:buFont typeface="Times" charset="0"/>
              <a:buNone/>
            </a:pPr>
            <a:r>
              <a:rPr lang="en-US" sz="4800" b="1" dirty="0">
                <a:solidFill>
                  <a:srgbClr val="A4001D"/>
                </a:solidFill>
                <a:latin typeface="Calibri"/>
                <a:ea typeface="ＭＳ Ｐゴシック"/>
                <a:cs typeface="Calibri"/>
              </a:rPr>
              <a:t>Substitutions and ELIZA</a:t>
            </a:r>
            <a:endParaRPr lang="en-US" b="1">
              <a:ea typeface="ＭＳ Ｐゴシック"/>
              <a:cs typeface="Calibri" panose="020F0502020204030204"/>
            </a:endParaRPr>
          </a:p>
        </p:txBody>
      </p:sp>
    </p:spTree>
    <p:extLst>
      <p:ext uri="{BB962C8B-B14F-4D97-AF65-F5344CB8AC3E}">
        <p14:creationId xmlns:p14="http://schemas.microsoft.com/office/powerpoint/2010/main" val="8374686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FF0D-4852-8048-A9B1-C3391943242A}"/>
              </a:ext>
            </a:extLst>
          </p:cNvPr>
          <p:cNvSpPr>
            <a:spLocks noGrp="1"/>
          </p:cNvSpPr>
          <p:nvPr>
            <p:ph type="title"/>
          </p:nvPr>
        </p:nvSpPr>
        <p:spPr/>
        <p:txBody>
          <a:bodyPr/>
          <a:lstStyle/>
          <a:p>
            <a:r>
              <a:rPr lang="en-US" dirty="0"/>
              <a:t>Substitutions</a:t>
            </a:r>
          </a:p>
        </p:txBody>
      </p:sp>
      <p:sp>
        <p:nvSpPr>
          <p:cNvPr id="3" name="Content Placeholder 2">
            <a:extLst>
              <a:ext uri="{FF2B5EF4-FFF2-40B4-BE49-F238E27FC236}">
                <a16:creationId xmlns:a16="http://schemas.microsoft.com/office/drawing/2014/main" id="{586C7D4C-A915-2641-A45A-49F4CB7C1475}"/>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Substitution in Python and UNIX commands:</a:t>
            </a:r>
          </a:p>
          <a:p>
            <a:endParaRPr lang="en-US" dirty="0">
              <a:latin typeface="Courier" pitchFamily="2" charset="0"/>
            </a:endParaRPr>
          </a:p>
          <a:p>
            <a:r>
              <a:rPr lang="en-US" dirty="0">
                <a:latin typeface="Courier" pitchFamily="2" charset="0"/>
              </a:rPr>
              <a:t>s/regexp1/pattern/ </a:t>
            </a:r>
          </a:p>
          <a:p>
            <a:r>
              <a:rPr lang="en-US" dirty="0">
                <a:latin typeface="Calibri" panose="020F0502020204030204" pitchFamily="34" charset="0"/>
                <a:cs typeface="Calibri" panose="020F0502020204030204" pitchFamily="34" charset="0"/>
              </a:rPr>
              <a:t>e.g.:</a:t>
            </a:r>
          </a:p>
          <a:p>
            <a:r>
              <a:rPr lang="en-US" dirty="0">
                <a:latin typeface="Courier" pitchFamily="2" charset="0"/>
              </a:rPr>
              <a:t>s/</a:t>
            </a:r>
            <a:r>
              <a:rPr lang="en-US" dirty="0" err="1">
                <a:latin typeface="Courier" pitchFamily="2" charset="0"/>
              </a:rPr>
              <a:t>colour</a:t>
            </a:r>
            <a:r>
              <a:rPr lang="en-US" dirty="0">
                <a:latin typeface="Courier" pitchFamily="2" charset="0"/>
              </a:rPr>
              <a:t>/color/ </a:t>
            </a:r>
          </a:p>
          <a:p>
            <a:endParaRPr lang="en-US" dirty="0"/>
          </a:p>
        </p:txBody>
      </p:sp>
    </p:spTree>
    <p:extLst>
      <p:ext uri="{BB962C8B-B14F-4D97-AF65-F5344CB8AC3E}">
        <p14:creationId xmlns:p14="http://schemas.microsoft.com/office/powerpoint/2010/main" val="3504248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FF0D-4852-8048-A9B1-C3391943242A}"/>
              </a:ext>
            </a:extLst>
          </p:cNvPr>
          <p:cNvSpPr>
            <a:spLocks noGrp="1"/>
          </p:cNvSpPr>
          <p:nvPr>
            <p:ph type="title"/>
          </p:nvPr>
        </p:nvSpPr>
        <p:spPr/>
        <p:txBody>
          <a:bodyPr/>
          <a:lstStyle/>
          <a:p>
            <a:r>
              <a:rPr lang="en-US" dirty="0"/>
              <a:t>Capture Groups</a:t>
            </a:r>
          </a:p>
        </p:txBody>
      </p:sp>
      <p:sp>
        <p:nvSpPr>
          <p:cNvPr id="3" name="Content Placeholder 2">
            <a:extLst>
              <a:ext uri="{FF2B5EF4-FFF2-40B4-BE49-F238E27FC236}">
                <a16:creationId xmlns:a16="http://schemas.microsoft.com/office/drawing/2014/main" id="{586C7D4C-A915-2641-A45A-49F4CB7C1475}"/>
              </a:ext>
            </a:extLst>
          </p:cNvPr>
          <p:cNvSpPr>
            <a:spLocks noGrp="1"/>
          </p:cNvSpPr>
          <p:nvPr>
            <p:ph idx="1"/>
          </p:nvPr>
        </p:nvSpPr>
        <p:spPr>
          <a:xfrm>
            <a:off x="1097280" y="1600200"/>
            <a:ext cx="10485120" cy="4572000"/>
          </a:xfrm>
        </p:spPr>
        <p:txBody>
          <a:bodyPr/>
          <a:lstStyle/>
          <a:p>
            <a:pPr marL="465655" indent="-465655"/>
            <a:r>
              <a:rPr lang="en-US" dirty="0">
                <a:latin typeface="Calibri" panose="020F0502020204030204" pitchFamily="34" charset="0"/>
                <a:cs typeface="Calibri" panose="020F0502020204030204" pitchFamily="34" charset="0"/>
              </a:rPr>
              <a:t>Say we want to put angles around all numbers:</a:t>
            </a:r>
          </a:p>
          <a:p>
            <a:pPr marL="292601" lvl="1" indent="0">
              <a:buNone/>
            </a:pPr>
            <a:r>
              <a:rPr lang="en-US" sz="3733" i="1" dirty="0"/>
              <a:t>           </a:t>
            </a:r>
            <a:r>
              <a:rPr lang="en-US" sz="3733" i="1" dirty="0">
                <a:highlight>
                  <a:srgbClr val="C0C0C0"/>
                </a:highlight>
              </a:rPr>
              <a:t>the 35 boxes</a:t>
            </a:r>
            <a:r>
              <a:rPr lang="en-US" sz="3733" i="1" dirty="0"/>
              <a:t> </a:t>
            </a:r>
            <a:r>
              <a:rPr lang="en-US" sz="3733" i="1" dirty="0">
                <a:sym typeface="Wingdings" pitchFamily="2" charset="2"/>
              </a:rPr>
              <a:t></a:t>
            </a:r>
            <a:r>
              <a:rPr lang="en-US" sz="3733" dirty="0"/>
              <a:t> </a:t>
            </a:r>
            <a:r>
              <a:rPr lang="en-US" sz="3733" i="1" dirty="0">
                <a:highlight>
                  <a:srgbClr val="C0C0C0"/>
                </a:highlight>
              </a:rPr>
              <a:t>the </a:t>
            </a:r>
            <a:r>
              <a:rPr lang="en-US" sz="3733" dirty="0">
                <a:highlight>
                  <a:srgbClr val="C0C0C0"/>
                </a:highlight>
              </a:rPr>
              <a:t>&lt;</a:t>
            </a:r>
            <a:r>
              <a:rPr lang="en-US" sz="3733" i="1" dirty="0">
                <a:highlight>
                  <a:srgbClr val="C0C0C0"/>
                </a:highlight>
              </a:rPr>
              <a:t>35</a:t>
            </a:r>
            <a:r>
              <a:rPr lang="en-US" sz="3733" dirty="0">
                <a:highlight>
                  <a:srgbClr val="C0C0C0"/>
                </a:highlight>
              </a:rPr>
              <a:t>&gt; </a:t>
            </a:r>
            <a:r>
              <a:rPr lang="en-US" sz="3733" i="1" dirty="0">
                <a:highlight>
                  <a:srgbClr val="C0C0C0"/>
                </a:highlight>
              </a:rPr>
              <a:t>boxes </a:t>
            </a:r>
            <a:endParaRPr lang="en-US" sz="3733" dirty="0">
              <a:highlight>
                <a:srgbClr val="C0C0C0"/>
              </a:highlight>
            </a:endParaRPr>
          </a:p>
          <a:p>
            <a:pPr marL="465655" indent="-465655"/>
            <a:r>
              <a:rPr lang="en-US" dirty="0">
                <a:latin typeface="Calibri" panose="020F0502020204030204" pitchFamily="34" charset="0"/>
                <a:cs typeface="Calibri" panose="020F0502020204030204" pitchFamily="34" charset="0"/>
              </a:rPr>
              <a:t>Use </a:t>
            </a:r>
            <a:r>
              <a:rPr lang="en-US" dirty="0" err="1">
                <a:latin typeface="Calibri" panose="020F0502020204030204" pitchFamily="34" charset="0"/>
                <a:cs typeface="Calibri" panose="020F0502020204030204" pitchFamily="34" charset="0"/>
              </a:rPr>
              <a:t>parens</a:t>
            </a:r>
            <a:r>
              <a:rPr lang="en-US" dirty="0">
                <a:latin typeface="Calibri" panose="020F0502020204030204" pitchFamily="34" charset="0"/>
                <a:cs typeface="Calibri" panose="020F0502020204030204" pitchFamily="34" charset="0"/>
              </a:rPr>
              <a:t> () to "capture" a pattern into a numbered register (1, 2, 3…)</a:t>
            </a:r>
          </a:p>
          <a:p>
            <a:pPr marL="465655" indent="-465655"/>
            <a:r>
              <a:rPr lang="en-US" dirty="0">
                <a:latin typeface="Calibri" panose="020F0502020204030204" pitchFamily="34" charset="0"/>
                <a:cs typeface="Calibri" panose="020F0502020204030204" pitchFamily="34" charset="0"/>
              </a:rPr>
              <a:t>Use \1  to refer to the contents of the register</a:t>
            </a:r>
          </a:p>
          <a:p>
            <a:pPr marL="292601" lvl="1" indent="0">
              <a:buNone/>
            </a:pPr>
            <a:r>
              <a:rPr lang="en-US" sz="4267" dirty="0">
                <a:latin typeface="Courier" pitchFamily="2" charset="0"/>
              </a:rPr>
              <a:t>s/([0-9]+)/&lt;\1&gt;/ </a:t>
            </a:r>
          </a:p>
          <a:p>
            <a:endParaRPr lang="en-US" dirty="0"/>
          </a:p>
        </p:txBody>
      </p:sp>
    </p:spTree>
    <p:extLst>
      <p:ext uri="{BB962C8B-B14F-4D97-AF65-F5344CB8AC3E}">
        <p14:creationId xmlns:p14="http://schemas.microsoft.com/office/powerpoint/2010/main" val="351733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25FA-9DD8-6943-8090-55A911091040}"/>
              </a:ext>
            </a:extLst>
          </p:cNvPr>
          <p:cNvSpPr>
            <a:spLocks noGrp="1"/>
          </p:cNvSpPr>
          <p:nvPr>
            <p:ph type="title"/>
          </p:nvPr>
        </p:nvSpPr>
        <p:spPr/>
        <p:txBody>
          <a:bodyPr/>
          <a:lstStyle/>
          <a:p>
            <a:r>
              <a:rPr lang="en-US" dirty="0"/>
              <a:t>Capture groups: multiple registers</a:t>
            </a:r>
          </a:p>
        </p:txBody>
      </p:sp>
      <p:sp>
        <p:nvSpPr>
          <p:cNvPr id="3" name="Content Placeholder 2">
            <a:extLst>
              <a:ext uri="{FF2B5EF4-FFF2-40B4-BE49-F238E27FC236}">
                <a16:creationId xmlns:a16="http://schemas.microsoft.com/office/drawing/2014/main" id="{2EF699C7-9364-4D43-B45A-FA8854ED269E}"/>
              </a:ext>
            </a:extLst>
          </p:cNvPr>
          <p:cNvSpPr>
            <a:spLocks noGrp="1"/>
          </p:cNvSpPr>
          <p:nvPr>
            <p:ph idx="1"/>
          </p:nvPr>
        </p:nvSpPr>
        <p:spPr>
          <a:xfrm>
            <a:off x="1097280" y="1600200"/>
            <a:ext cx="10485120" cy="4572000"/>
          </a:xfrm>
        </p:spPr>
        <p:txBody>
          <a:bodyPr/>
          <a:lstStyle/>
          <a:p>
            <a:r>
              <a:rPr lang="en-US" sz="3467" dirty="0">
                <a:latin typeface="Courier" pitchFamily="2" charset="0"/>
              </a:rPr>
              <a:t>/the (.*)er they (.*), the \1er we \2/ </a:t>
            </a:r>
          </a:p>
          <a:p>
            <a:r>
              <a:rPr lang="en-US" dirty="0"/>
              <a:t>Matches</a:t>
            </a:r>
          </a:p>
          <a:p>
            <a:r>
              <a:rPr lang="en-US" i="1" dirty="0"/>
              <a:t>     the </a:t>
            </a:r>
            <a:r>
              <a:rPr lang="en-US" i="1" dirty="0">
                <a:solidFill>
                  <a:srgbClr val="0070C0"/>
                </a:solidFill>
              </a:rPr>
              <a:t>fast</a:t>
            </a:r>
            <a:r>
              <a:rPr lang="en-US" i="1" dirty="0"/>
              <a:t>er they </a:t>
            </a:r>
            <a:r>
              <a:rPr lang="en-US" i="1" dirty="0">
                <a:solidFill>
                  <a:srgbClr val="C00000"/>
                </a:solidFill>
              </a:rPr>
              <a:t>ran</a:t>
            </a:r>
            <a:r>
              <a:rPr lang="en-US" i="1" dirty="0"/>
              <a:t>, the </a:t>
            </a:r>
            <a:r>
              <a:rPr lang="en-US" i="1" dirty="0">
                <a:solidFill>
                  <a:srgbClr val="0070C0"/>
                </a:solidFill>
              </a:rPr>
              <a:t>fast</a:t>
            </a:r>
            <a:r>
              <a:rPr lang="en-US" i="1" dirty="0"/>
              <a:t>er we </a:t>
            </a:r>
            <a:r>
              <a:rPr lang="en-US" i="1" dirty="0">
                <a:solidFill>
                  <a:srgbClr val="C00000"/>
                </a:solidFill>
              </a:rPr>
              <a:t>ran</a:t>
            </a:r>
            <a:r>
              <a:rPr lang="en-US" i="1" dirty="0"/>
              <a:t> </a:t>
            </a:r>
          </a:p>
          <a:p>
            <a:r>
              <a:rPr lang="en-US" i="1" dirty="0"/>
              <a:t>But not</a:t>
            </a:r>
          </a:p>
          <a:p>
            <a:r>
              <a:rPr lang="en-US" i="1" dirty="0"/>
              <a:t>     the </a:t>
            </a:r>
            <a:r>
              <a:rPr lang="en-US" i="1" dirty="0">
                <a:solidFill>
                  <a:srgbClr val="0070C0"/>
                </a:solidFill>
              </a:rPr>
              <a:t>fast</a:t>
            </a:r>
            <a:r>
              <a:rPr lang="en-US" i="1" dirty="0"/>
              <a:t>er they </a:t>
            </a:r>
            <a:r>
              <a:rPr lang="en-US" i="1" dirty="0">
                <a:solidFill>
                  <a:srgbClr val="C00000"/>
                </a:solidFill>
              </a:rPr>
              <a:t>ran</a:t>
            </a:r>
            <a:r>
              <a:rPr lang="en-US" i="1" dirty="0"/>
              <a:t>, the </a:t>
            </a:r>
            <a:r>
              <a:rPr lang="en-US" i="1" dirty="0">
                <a:solidFill>
                  <a:srgbClr val="0070C0"/>
                </a:solidFill>
              </a:rPr>
              <a:t>fast</a:t>
            </a:r>
            <a:r>
              <a:rPr lang="en-US" i="1" dirty="0"/>
              <a:t>er we ate </a:t>
            </a:r>
            <a:endParaRPr lang="en-US" dirty="0"/>
          </a:p>
          <a:p>
            <a:endParaRPr lang="en-US" dirty="0"/>
          </a:p>
        </p:txBody>
      </p:sp>
    </p:spTree>
    <p:extLst>
      <p:ext uri="{BB962C8B-B14F-4D97-AF65-F5344CB8AC3E}">
        <p14:creationId xmlns:p14="http://schemas.microsoft.com/office/powerpoint/2010/main" val="3357852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9020-F9BD-3845-90F1-E9845365B8A8}"/>
              </a:ext>
            </a:extLst>
          </p:cNvPr>
          <p:cNvSpPr>
            <a:spLocks noGrp="1"/>
          </p:cNvSpPr>
          <p:nvPr>
            <p:ph type="title"/>
          </p:nvPr>
        </p:nvSpPr>
        <p:spPr/>
        <p:txBody>
          <a:bodyPr/>
          <a:lstStyle/>
          <a:p>
            <a:r>
              <a:rPr lang="en-US" dirty="0"/>
              <a:t>But suppose we don't want to capture?</a:t>
            </a:r>
          </a:p>
        </p:txBody>
      </p:sp>
      <p:sp>
        <p:nvSpPr>
          <p:cNvPr id="3" name="Content Placeholder 2">
            <a:extLst>
              <a:ext uri="{FF2B5EF4-FFF2-40B4-BE49-F238E27FC236}">
                <a16:creationId xmlns:a16="http://schemas.microsoft.com/office/drawing/2014/main" id="{B177A1F5-E883-8041-A08E-E9AE2DCA089F}"/>
              </a:ext>
            </a:extLst>
          </p:cNvPr>
          <p:cNvSpPr>
            <a:spLocks noGrp="1"/>
          </p:cNvSpPr>
          <p:nvPr>
            <p:ph idx="1"/>
          </p:nvPr>
        </p:nvSpPr>
        <p:spPr>
          <a:xfrm>
            <a:off x="1097280" y="1600200"/>
            <a:ext cx="10891520" cy="4978400"/>
          </a:xfrm>
        </p:spPr>
        <p:txBody>
          <a:bodyPr>
            <a:normAutofit/>
          </a:bodyPr>
          <a:lstStyle/>
          <a:p>
            <a:pPr marL="0" indent="0">
              <a:buNone/>
            </a:pPr>
            <a:r>
              <a:rPr lang="en-US" sz="3200" dirty="0"/>
              <a:t>Parentheses have a double function: grouping terms, and capturing</a:t>
            </a:r>
          </a:p>
          <a:p>
            <a:pPr marL="0" indent="0">
              <a:buNone/>
            </a:pPr>
            <a:r>
              <a:rPr lang="en-US" sz="3200" dirty="0"/>
              <a:t>Non-capturing groups: add a ?: after </a:t>
            </a:r>
            <a:r>
              <a:rPr lang="en-US" sz="3200" dirty="0" err="1"/>
              <a:t>paren</a:t>
            </a:r>
            <a:r>
              <a:rPr lang="en-US" sz="3200" dirty="0"/>
              <a:t>:</a:t>
            </a:r>
          </a:p>
          <a:p>
            <a:r>
              <a:rPr lang="en-US" sz="3200" dirty="0">
                <a:solidFill>
                  <a:srgbClr val="1A24F4"/>
                </a:solidFill>
                <a:latin typeface="Courier" pitchFamily="2" charset="0"/>
              </a:rPr>
              <a:t>/(?:</a:t>
            </a:r>
            <a:r>
              <a:rPr lang="en-US" sz="3200" dirty="0" err="1">
                <a:solidFill>
                  <a:srgbClr val="1A24F4"/>
                </a:solidFill>
                <a:latin typeface="Courier" pitchFamily="2" charset="0"/>
              </a:rPr>
              <a:t>some|a</a:t>
            </a:r>
            <a:r>
              <a:rPr lang="en-US" sz="3200" dirty="0">
                <a:solidFill>
                  <a:srgbClr val="1A24F4"/>
                </a:solidFill>
                <a:latin typeface="Courier" pitchFamily="2" charset="0"/>
              </a:rPr>
              <a:t> few) (</a:t>
            </a:r>
            <a:r>
              <a:rPr lang="en-US" sz="3200" dirty="0" err="1">
                <a:solidFill>
                  <a:srgbClr val="1A24F4"/>
                </a:solidFill>
                <a:latin typeface="Courier" pitchFamily="2" charset="0"/>
              </a:rPr>
              <a:t>people|cats</a:t>
            </a:r>
            <a:r>
              <a:rPr lang="en-US" sz="3200" dirty="0">
                <a:solidFill>
                  <a:srgbClr val="1A24F4"/>
                </a:solidFill>
                <a:latin typeface="Courier" pitchFamily="2" charset="0"/>
              </a:rPr>
              <a:t>) like some \1/ </a:t>
            </a:r>
          </a:p>
          <a:p>
            <a:r>
              <a:rPr lang="en-US" sz="3200" dirty="0"/>
              <a:t>matches </a:t>
            </a:r>
          </a:p>
          <a:p>
            <a:pPr lvl="1"/>
            <a:r>
              <a:rPr lang="en-US" dirty="0">
                <a:latin typeface="Courier" pitchFamily="2" charset="0"/>
              </a:rPr>
              <a:t>some cats like some cats </a:t>
            </a:r>
          </a:p>
          <a:p>
            <a:r>
              <a:rPr lang="en-US" sz="3200" dirty="0"/>
              <a:t>but not </a:t>
            </a:r>
          </a:p>
          <a:p>
            <a:pPr lvl="1"/>
            <a:r>
              <a:rPr lang="en-US" dirty="0">
                <a:latin typeface="Courier" pitchFamily="2" charset="0"/>
              </a:rPr>
              <a:t>some cats like some some</a:t>
            </a:r>
          </a:p>
        </p:txBody>
      </p:sp>
    </p:spTree>
    <p:extLst>
      <p:ext uri="{BB962C8B-B14F-4D97-AF65-F5344CB8AC3E}">
        <p14:creationId xmlns:p14="http://schemas.microsoft.com/office/powerpoint/2010/main" val="1379182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9603-F345-034C-9DFC-4FA105BDB1C5}"/>
              </a:ext>
            </a:extLst>
          </p:cNvPr>
          <p:cNvSpPr>
            <a:spLocks noGrp="1"/>
          </p:cNvSpPr>
          <p:nvPr>
            <p:ph type="title"/>
          </p:nvPr>
        </p:nvSpPr>
        <p:spPr/>
        <p:txBody>
          <a:bodyPr/>
          <a:lstStyle/>
          <a:p>
            <a:r>
              <a:rPr lang="en-US" dirty="0"/>
              <a:t>Lookahead assertions</a:t>
            </a:r>
          </a:p>
        </p:txBody>
      </p:sp>
      <p:sp>
        <p:nvSpPr>
          <p:cNvPr id="3" name="Content Placeholder 2">
            <a:extLst>
              <a:ext uri="{FF2B5EF4-FFF2-40B4-BE49-F238E27FC236}">
                <a16:creationId xmlns:a16="http://schemas.microsoft.com/office/drawing/2014/main" id="{F7B5AC33-30DF-874B-91DD-24AA8035675B}"/>
              </a:ext>
            </a:extLst>
          </p:cNvPr>
          <p:cNvSpPr>
            <a:spLocks noGrp="1"/>
          </p:cNvSpPr>
          <p:nvPr>
            <p:ph idx="1"/>
          </p:nvPr>
        </p:nvSpPr>
        <p:spPr>
          <a:xfrm>
            <a:off x="1097280" y="1600200"/>
            <a:ext cx="10789920" cy="4572000"/>
          </a:xfrm>
        </p:spPr>
        <p:txBody>
          <a:bodyPr>
            <a:normAutofit/>
          </a:bodyPr>
          <a:lstStyle/>
          <a:p>
            <a:r>
              <a:rPr lang="en-US" dirty="0">
                <a:solidFill>
                  <a:srgbClr val="0070C0"/>
                </a:solidFill>
                <a:latin typeface="Courier" pitchFamily="2" charset="0"/>
              </a:rPr>
              <a:t>(?= pattern) </a:t>
            </a:r>
            <a:r>
              <a:rPr lang="en-US" dirty="0"/>
              <a:t>is true if pattern matches, but is </a:t>
            </a:r>
            <a:r>
              <a:rPr lang="en-US" b="1" dirty="0"/>
              <a:t>zero-width; doesn't advance character pointer</a:t>
            </a:r>
          </a:p>
          <a:p>
            <a:r>
              <a:rPr lang="en-US" dirty="0">
                <a:solidFill>
                  <a:srgbClr val="0070C0"/>
                </a:solidFill>
                <a:latin typeface="Courier" pitchFamily="2" charset="0"/>
              </a:rPr>
              <a:t>(?! pattern) </a:t>
            </a:r>
            <a:r>
              <a:rPr lang="en-US" dirty="0"/>
              <a:t>true if a pattern does not match </a:t>
            </a:r>
          </a:p>
          <a:p>
            <a:r>
              <a:rPr lang="en-US" dirty="0"/>
              <a:t>How to match, at the beginning of a line, any single word that doesn’t start with “Volcano”: </a:t>
            </a:r>
          </a:p>
          <a:p>
            <a:r>
              <a:rPr lang="en-US" dirty="0">
                <a:solidFill>
                  <a:srgbClr val="0070C0"/>
                </a:solidFill>
                <a:latin typeface="Courier" pitchFamily="2" charset="0"/>
              </a:rPr>
              <a:t>/ˆ(?!Volcano)[A-Za-z]+/ </a:t>
            </a:r>
          </a:p>
          <a:p>
            <a:pPr marL="0" indent="0">
              <a:buNone/>
            </a:pPr>
            <a:endParaRPr lang="en-US" dirty="0"/>
          </a:p>
          <a:p>
            <a:endParaRPr lang="en-US" dirty="0"/>
          </a:p>
        </p:txBody>
      </p:sp>
    </p:spTree>
    <p:extLst>
      <p:ext uri="{BB962C8B-B14F-4D97-AF65-F5344CB8AC3E}">
        <p14:creationId xmlns:p14="http://schemas.microsoft.com/office/powerpoint/2010/main" val="1391946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71F1-759D-C248-88B3-ADB0259AB9F4}"/>
              </a:ext>
            </a:extLst>
          </p:cNvPr>
          <p:cNvSpPr>
            <a:spLocks noGrp="1"/>
          </p:cNvSpPr>
          <p:nvPr>
            <p:ph type="title"/>
          </p:nvPr>
        </p:nvSpPr>
        <p:spPr/>
        <p:txBody>
          <a:bodyPr/>
          <a:lstStyle/>
          <a:p>
            <a:r>
              <a:rPr lang="en-US" dirty="0"/>
              <a:t>Simple Application: ELIZA</a:t>
            </a:r>
          </a:p>
        </p:txBody>
      </p:sp>
      <p:sp>
        <p:nvSpPr>
          <p:cNvPr id="3" name="Content Placeholder 2">
            <a:extLst>
              <a:ext uri="{FF2B5EF4-FFF2-40B4-BE49-F238E27FC236}">
                <a16:creationId xmlns:a16="http://schemas.microsoft.com/office/drawing/2014/main" id="{1A6F93A5-B9A5-DC48-8FAB-5840888DF198}"/>
              </a:ext>
            </a:extLst>
          </p:cNvPr>
          <p:cNvSpPr>
            <a:spLocks noGrp="1"/>
          </p:cNvSpPr>
          <p:nvPr>
            <p:ph idx="1"/>
          </p:nvPr>
        </p:nvSpPr>
        <p:spPr>
          <a:xfrm>
            <a:off x="1097280" y="1295400"/>
            <a:ext cx="10993120" cy="4572000"/>
          </a:xfrm>
        </p:spPr>
        <p:txBody>
          <a:bodyPr>
            <a:noAutofit/>
          </a:bodyPr>
          <a:lstStyle/>
          <a:p>
            <a:r>
              <a:rPr lang="en-US" dirty="0"/>
              <a:t>Early NLP system that imitated a Rogerian psychotherapist </a:t>
            </a:r>
          </a:p>
          <a:p>
            <a:pPr lvl="1"/>
            <a:r>
              <a:rPr lang="en-US" dirty="0"/>
              <a:t>Joseph </a:t>
            </a:r>
            <a:r>
              <a:rPr lang="en-US" dirty="0" err="1"/>
              <a:t>Weizenbaum</a:t>
            </a:r>
            <a:r>
              <a:rPr lang="en-US" dirty="0"/>
              <a:t>, 1966. </a:t>
            </a:r>
          </a:p>
          <a:p>
            <a:endParaRPr lang="en-US" dirty="0"/>
          </a:p>
          <a:p>
            <a:r>
              <a:rPr lang="en-US" dirty="0"/>
              <a:t>Uses pattern matching to match, e.g.,:</a:t>
            </a:r>
          </a:p>
          <a:p>
            <a:pPr lvl="1"/>
            <a:r>
              <a:rPr lang="en-US" dirty="0">
                <a:solidFill>
                  <a:srgbClr val="0070C0"/>
                </a:solidFill>
                <a:latin typeface="Courier" pitchFamily="2" charset="0"/>
              </a:rPr>
              <a:t>“I need X” </a:t>
            </a:r>
          </a:p>
          <a:p>
            <a:pPr marL="201163" lvl="1" indent="0">
              <a:buNone/>
            </a:pPr>
            <a:r>
              <a:rPr lang="en-US" sz="3733" dirty="0"/>
              <a:t>and translates them into, e.g.</a:t>
            </a:r>
          </a:p>
          <a:p>
            <a:pPr lvl="1"/>
            <a:r>
              <a:rPr lang="en-US" dirty="0">
                <a:solidFill>
                  <a:srgbClr val="0070C0"/>
                </a:solidFill>
                <a:latin typeface="Courier" pitchFamily="2" charset="0"/>
              </a:rPr>
              <a:t>“What would it mean to you if you got X? </a:t>
            </a:r>
          </a:p>
        </p:txBody>
      </p:sp>
    </p:spTree>
    <p:extLst>
      <p:ext uri="{BB962C8B-B14F-4D97-AF65-F5344CB8AC3E}">
        <p14:creationId xmlns:p14="http://schemas.microsoft.com/office/powerpoint/2010/main" val="1015350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71F1-759D-C248-88B3-ADB0259AB9F4}"/>
              </a:ext>
            </a:extLst>
          </p:cNvPr>
          <p:cNvSpPr>
            <a:spLocks noGrp="1"/>
          </p:cNvSpPr>
          <p:nvPr>
            <p:ph type="title"/>
          </p:nvPr>
        </p:nvSpPr>
        <p:spPr/>
        <p:txBody>
          <a:bodyPr/>
          <a:lstStyle/>
          <a:p>
            <a:r>
              <a:rPr lang="en-US" dirty="0"/>
              <a:t>Simple Application: ELIZA</a:t>
            </a:r>
          </a:p>
        </p:txBody>
      </p:sp>
      <p:sp>
        <p:nvSpPr>
          <p:cNvPr id="3" name="Content Placeholder 2">
            <a:extLst>
              <a:ext uri="{FF2B5EF4-FFF2-40B4-BE49-F238E27FC236}">
                <a16:creationId xmlns:a16="http://schemas.microsoft.com/office/drawing/2014/main" id="{1A6F93A5-B9A5-DC48-8FAB-5840888DF198}"/>
              </a:ext>
            </a:extLst>
          </p:cNvPr>
          <p:cNvSpPr>
            <a:spLocks noGrp="1"/>
          </p:cNvSpPr>
          <p:nvPr>
            <p:ph idx="1"/>
          </p:nvPr>
        </p:nvSpPr>
        <p:spPr>
          <a:xfrm>
            <a:off x="1097281" y="1295400"/>
            <a:ext cx="10058401" cy="4572000"/>
          </a:xfrm>
        </p:spPr>
        <p:txBody>
          <a:bodyPr>
            <a:noAutofit/>
          </a:bodyPr>
          <a:lstStyle/>
          <a:p>
            <a:pPr marL="0" indent="0">
              <a:buNone/>
            </a:pPr>
            <a:r>
              <a:rPr lang="en-US" sz="3467" dirty="0"/>
              <a:t>Men are all alike.</a:t>
            </a:r>
            <a:br>
              <a:rPr lang="en-US" sz="3467" dirty="0"/>
            </a:br>
            <a:r>
              <a:rPr lang="en-US" sz="3467" dirty="0">
                <a:solidFill>
                  <a:srgbClr val="00B050"/>
                </a:solidFill>
              </a:rPr>
              <a:t>IN WHAT WAY</a:t>
            </a:r>
            <a:endParaRPr lang="en-US" sz="3467" dirty="0"/>
          </a:p>
          <a:p>
            <a:pPr marL="0" indent="0">
              <a:buNone/>
            </a:pPr>
            <a:r>
              <a:rPr lang="en-US" sz="3467" dirty="0"/>
              <a:t>They're always bugging us about something or other. </a:t>
            </a:r>
            <a:r>
              <a:rPr lang="en-US" sz="3467" dirty="0">
                <a:solidFill>
                  <a:srgbClr val="00B050"/>
                </a:solidFill>
              </a:rPr>
              <a:t>CAN YOU THINK OF A SPECIFIC EXAMPLE </a:t>
            </a:r>
          </a:p>
          <a:p>
            <a:pPr marL="0" indent="0">
              <a:buNone/>
            </a:pPr>
            <a:r>
              <a:rPr lang="en-US" sz="3467" dirty="0"/>
              <a:t>Well, my boyfriend made me come here.</a:t>
            </a:r>
            <a:br>
              <a:rPr lang="en-US" sz="3467" dirty="0"/>
            </a:br>
            <a:r>
              <a:rPr lang="en-US" sz="3467" dirty="0">
                <a:solidFill>
                  <a:srgbClr val="00B050"/>
                </a:solidFill>
              </a:rPr>
              <a:t>YOUR BOYFRIEND MADE YOU COME HERE </a:t>
            </a:r>
          </a:p>
          <a:p>
            <a:pPr marL="0" indent="0">
              <a:buNone/>
            </a:pPr>
            <a:r>
              <a:rPr lang="en-US" sz="3467" dirty="0"/>
              <a:t>He says I'm depressed much of the time.</a:t>
            </a:r>
            <a:br>
              <a:rPr lang="en-US" sz="3467" dirty="0"/>
            </a:br>
            <a:r>
              <a:rPr lang="en-US" sz="3467" dirty="0">
                <a:solidFill>
                  <a:srgbClr val="00B050"/>
                </a:solidFill>
              </a:rPr>
              <a:t>I AM SORRY TO HEAR YOU ARE DEPRESSED </a:t>
            </a:r>
          </a:p>
        </p:txBody>
      </p:sp>
    </p:spTree>
    <p:extLst>
      <p:ext uri="{BB962C8B-B14F-4D97-AF65-F5344CB8AC3E}">
        <p14:creationId xmlns:p14="http://schemas.microsoft.com/office/powerpoint/2010/main" val="415952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645909" y="734912"/>
            <a:ext cx="4252823" cy="45209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Lexical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953475" y="1923957"/>
            <a:ext cx="10173233"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sz="2000" dirty="0"/>
              <a:t>Visualize/Content word</a:t>
            </a:r>
          </a:p>
          <a:p>
            <a:pPr>
              <a:lnSpc>
                <a:spcPct val="100000"/>
              </a:lnSpc>
            </a:pPr>
            <a:r>
              <a:rPr lang="en-US" sz="2000" dirty="0"/>
              <a:t> Nouns –Glass</a:t>
            </a:r>
          </a:p>
          <a:p>
            <a:pPr>
              <a:lnSpc>
                <a:spcPct val="100000"/>
              </a:lnSpc>
            </a:pPr>
            <a:r>
              <a:rPr lang="en-US" sz="2000" dirty="0"/>
              <a:t>Adjectives -Black,</a:t>
            </a:r>
          </a:p>
          <a:p>
            <a:pPr>
              <a:lnSpc>
                <a:spcPct val="100000"/>
              </a:lnSpc>
            </a:pPr>
            <a:r>
              <a:rPr lang="en-US" sz="2000" dirty="0"/>
              <a:t> Verbs-Dance,</a:t>
            </a:r>
          </a:p>
          <a:p>
            <a:pPr>
              <a:lnSpc>
                <a:spcPct val="100000"/>
              </a:lnSpc>
            </a:pPr>
            <a:r>
              <a:rPr lang="en-US" sz="2000" dirty="0"/>
              <a:t>Adverb - beautifully.</a:t>
            </a:r>
          </a:p>
          <a:p>
            <a:pPr>
              <a:lnSpc>
                <a:spcPct val="100000"/>
              </a:lnSpc>
            </a:pPr>
            <a:r>
              <a:rPr lang="en-US" sz="2000" dirty="0"/>
              <a:t> </a:t>
            </a:r>
            <a:r>
              <a:rPr lang="en-US" sz="2800" b="1" dirty="0"/>
              <a:t>‘open' class of morphemes because we can add new words to the language easily </a:t>
            </a:r>
          </a:p>
          <a:p>
            <a:pPr>
              <a:lnSpc>
                <a:spcPct val="100000"/>
              </a:lnSpc>
            </a:pPr>
            <a:r>
              <a:rPr lang="en-US" sz="2000" dirty="0" err="1"/>
              <a:t>Eg.</a:t>
            </a:r>
            <a:r>
              <a:rPr lang="en-US" sz="2000" dirty="0"/>
              <a:t>(girl, play, google, e-mail, blog).</a:t>
            </a:r>
          </a:p>
          <a:p>
            <a:pPr>
              <a:lnSpc>
                <a:spcPct val="100000"/>
              </a:lnSpc>
            </a:pPr>
            <a:endParaRPr lang="en-US" sz="2000" dirty="0"/>
          </a:p>
          <a:p>
            <a:endParaRPr lang="en-US" sz="2000" dirty="0"/>
          </a:p>
        </p:txBody>
      </p:sp>
    </p:spTree>
    <p:extLst>
      <p:ext uri="{BB962C8B-B14F-4D97-AF65-F5344CB8AC3E}">
        <p14:creationId xmlns:p14="http://schemas.microsoft.com/office/powerpoint/2010/main" val="273420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1DCC-7DC2-CB45-B174-F86CD1C63159}"/>
              </a:ext>
            </a:extLst>
          </p:cNvPr>
          <p:cNvSpPr>
            <a:spLocks noGrp="1"/>
          </p:cNvSpPr>
          <p:nvPr>
            <p:ph type="title"/>
          </p:nvPr>
        </p:nvSpPr>
        <p:spPr/>
        <p:txBody>
          <a:bodyPr/>
          <a:lstStyle/>
          <a:p>
            <a:r>
              <a:rPr lang="en-US" dirty="0"/>
              <a:t>How ELIZA works</a:t>
            </a:r>
          </a:p>
        </p:txBody>
      </p:sp>
      <p:sp>
        <p:nvSpPr>
          <p:cNvPr id="3" name="Content Placeholder 2">
            <a:extLst>
              <a:ext uri="{FF2B5EF4-FFF2-40B4-BE49-F238E27FC236}">
                <a16:creationId xmlns:a16="http://schemas.microsoft.com/office/drawing/2014/main" id="{9F854953-485B-6B45-91CE-A27B6E7F6738}"/>
              </a:ext>
            </a:extLst>
          </p:cNvPr>
          <p:cNvSpPr>
            <a:spLocks noGrp="1"/>
          </p:cNvSpPr>
          <p:nvPr>
            <p:ph idx="1"/>
          </p:nvPr>
        </p:nvSpPr>
        <p:spPr>
          <a:xfrm>
            <a:off x="1097280" y="1600200"/>
            <a:ext cx="10586720" cy="4572000"/>
          </a:xfrm>
        </p:spPr>
        <p:txBody>
          <a:bodyPr/>
          <a:lstStyle/>
          <a:p>
            <a:r>
              <a:rPr lang="en-US" sz="3200" dirty="0"/>
              <a:t>s/.* I’M (</a:t>
            </a:r>
            <a:r>
              <a:rPr lang="en-US" sz="3200" dirty="0" err="1"/>
              <a:t>depressed|sad</a:t>
            </a:r>
            <a:r>
              <a:rPr lang="en-US" sz="3200" dirty="0"/>
              <a:t>) .*/I AM SORRY TO HEAR YOU ARE \1/ </a:t>
            </a:r>
          </a:p>
          <a:p>
            <a:r>
              <a:rPr lang="en-US" sz="3200" dirty="0"/>
              <a:t>s/.* I AM (</a:t>
            </a:r>
            <a:r>
              <a:rPr lang="en-US" sz="3200" dirty="0" err="1"/>
              <a:t>depressed|sad</a:t>
            </a:r>
            <a:r>
              <a:rPr lang="en-US" sz="3200" dirty="0"/>
              <a:t>) .*/WHY DO YOU THINK YOU ARE \1/</a:t>
            </a:r>
          </a:p>
          <a:p>
            <a:r>
              <a:rPr lang="en-US" sz="3200" dirty="0"/>
              <a:t>s/.* all .*/IN WHAT WAY?/ </a:t>
            </a:r>
          </a:p>
          <a:p>
            <a:r>
              <a:rPr lang="en-US" sz="3200" dirty="0"/>
              <a:t>s/.* always .*/CAN YOU THINK OF A SPECIFIC EXAMPLE?/ </a:t>
            </a:r>
          </a:p>
          <a:p>
            <a:pPr marL="0" indent="0">
              <a:buNone/>
            </a:pPr>
            <a:endParaRPr lang="en-US" dirty="0"/>
          </a:p>
        </p:txBody>
      </p:sp>
    </p:spTree>
    <p:extLst>
      <p:ext uri="{BB962C8B-B14F-4D97-AF65-F5344CB8AC3E}">
        <p14:creationId xmlns:p14="http://schemas.microsoft.com/office/powerpoint/2010/main" val="1909105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5D5C-F14F-39C9-50CD-2DFE2E2D741B}"/>
              </a:ext>
            </a:extLst>
          </p:cNvPr>
          <p:cNvSpPr>
            <a:spLocks noGrp="1"/>
          </p:cNvSpPr>
          <p:nvPr>
            <p:ph type="title"/>
          </p:nvPr>
        </p:nvSpPr>
        <p:spPr>
          <a:xfrm>
            <a:off x="48322" y="123515"/>
            <a:ext cx="10515600" cy="275490"/>
          </a:xfrm>
        </p:spPr>
        <p:txBody>
          <a:bodyPr>
            <a:normAutofit fontScale="90000"/>
          </a:bodyPr>
          <a:lstStyle/>
          <a:p>
            <a:r>
              <a:rPr lang="en-US" b="1" dirty="0">
                <a:cs typeface="Calibri Light"/>
              </a:rPr>
              <a:t>Write the regular expression for the following </a:t>
            </a:r>
            <a:endParaRPr lang="en-US" b="1">
              <a:cs typeface="Calibri Light"/>
            </a:endParaRPr>
          </a:p>
        </p:txBody>
      </p:sp>
      <p:sp>
        <p:nvSpPr>
          <p:cNvPr id="3" name="Content Placeholder 2">
            <a:extLst>
              <a:ext uri="{FF2B5EF4-FFF2-40B4-BE49-F238E27FC236}">
                <a16:creationId xmlns:a16="http://schemas.microsoft.com/office/drawing/2014/main" id="{DD53F026-7AB8-BC0C-A889-46D9F61F6DC6}"/>
              </a:ext>
            </a:extLst>
          </p:cNvPr>
          <p:cNvSpPr>
            <a:spLocks noGrp="1"/>
          </p:cNvSpPr>
          <p:nvPr>
            <p:ph idx="1"/>
          </p:nvPr>
        </p:nvSpPr>
        <p:spPr>
          <a:xfrm>
            <a:off x="104078" y="598991"/>
            <a:ext cx="12021014" cy="5661606"/>
          </a:xfrm>
        </p:spPr>
        <p:txBody>
          <a:bodyPr vert="horz" lIns="91440" tIns="45720" rIns="91440" bIns="45720" rtlCol="0" anchor="t">
            <a:normAutofit fontScale="85000" lnSpcReduction="20000"/>
          </a:bodyPr>
          <a:lstStyle/>
          <a:p>
            <a:r>
              <a:rPr lang="en-US" dirty="0">
                <a:ea typeface="+mn-lt"/>
                <a:cs typeface="+mn-lt"/>
              </a:rPr>
              <a:t>Write the regular expression that matches a string that has an </a:t>
            </a:r>
            <a:r>
              <a:rPr lang="en-US" i="1" dirty="0">
                <a:ea typeface="+mn-lt"/>
                <a:cs typeface="+mn-lt"/>
              </a:rPr>
              <a:t>a</a:t>
            </a:r>
            <a:r>
              <a:rPr lang="en-US" dirty="0">
                <a:ea typeface="+mn-lt"/>
                <a:cs typeface="+mn-lt"/>
              </a:rPr>
              <a:t> followed by zero or more b's</a:t>
            </a:r>
          </a:p>
          <a:p>
            <a:endParaRPr lang="en-US" dirty="0">
              <a:cs typeface="Calibri"/>
            </a:endParaRPr>
          </a:p>
          <a:p>
            <a:endParaRPr lang="en-US" dirty="0">
              <a:cs typeface="Calibri"/>
            </a:endParaRPr>
          </a:p>
          <a:p>
            <a:r>
              <a:rPr lang="en-US" dirty="0">
                <a:ea typeface="+mn-lt"/>
                <a:cs typeface="+mn-lt"/>
              </a:rPr>
              <a:t>Write the regular expression for given language  L = {E, a, aa, </a:t>
            </a:r>
            <a:r>
              <a:rPr lang="en-US" dirty="0" err="1">
                <a:ea typeface="+mn-lt"/>
                <a:cs typeface="+mn-lt"/>
              </a:rPr>
              <a:t>b,bb,ab,ba</a:t>
            </a:r>
            <a:r>
              <a:rPr lang="en-US" dirty="0">
                <a:ea typeface="+mn-lt"/>
                <a:cs typeface="+mn-lt"/>
              </a:rPr>
              <a:t>, aba, </a:t>
            </a:r>
            <a:r>
              <a:rPr lang="en-US" dirty="0" err="1">
                <a:ea typeface="+mn-lt"/>
                <a:cs typeface="+mn-lt"/>
              </a:rPr>
              <a:t>bab</a:t>
            </a:r>
            <a:r>
              <a:rPr lang="en-US" dirty="0">
                <a:ea typeface="+mn-lt"/>
                <a:cs typeface="+mn-lt"/>
              </a:rPr>
              <a:t>,.....},any combination of a and b.</a:t>
            </a:r>
            <a:endParaRPr lang="en-US" dirty="0">
              <a:cs typeface="Calibri"/>
            </a:endParaRPr>
          </a:p>
          <a:p>
            <a:endParaRPr lang="en-US" dirty="0">
              <a:cs typeface="Calibri"/>
            </a:endParaRPr>
          </a:p>
          <a:p>
            <a:endParaRPr lang="en-US" dirty="0">
              <a:cs typeface="Calibri"/>
            </a:endParaRPr>
          </a:p>
          <a:p>
            <a:r>
              <a:rPr lang="en-US" dirty="0">
                <a:ea typeface="+mn-lt"/>
                <a:cs typeface="+mn-lt"/>
              </a:rPr>
              <a:t>Write the regular expression for the language  L = {a, aba, </a:t>
            </a:r>
            <a:r>
              <a:rPr lang="en-US" dirty="0" err="1">
                <a:ea typeface="+mn-lt"/>
                <a:cs typeface="+mn-lt"/>
              </a:rPr>
              <a:t>aab</a:t>
            </a:r>
            <a:r>
              <a:rPr lang="en-US" dirty="0">
                <a:ea typeface="+mn-lt"/>
                <a:cs typeface="+mn-lt"/>
              </a:rPr>
              <a:t>, aba, </a:t>
            </a:r>
            <a:r>
              <a:rPr lang="en-US" dirty="0" err="1">
                <a:ea typeface="+mn-lt"/>
                <a:cs typeface="+mn-lt"/>
              </a:rPr>
              <a:t>aaa</a:t>
            </a:r>
            <a:r>
              <a:rPr lang="en-US" dirty="0">
                <a:ea typeface="+mn-lt"/>
                <a:cs typeface="+mn-lt"/>
              </a:rPr>
              <a:t>, </a:t>
            </a:r>
            <a:r>
              <a:rPr lang="en-US" dirty="0" err="1">
                <a:ea typeface="+mn-lt"/>
                <a:cs typeface="+mn-lt"/>
              </a:rPr>
              <a:t>abab</a:t>
            </a:r>
            <a:r>
              <a:rPr lang="en-US" dirty="0">
                <a:ea typeface="+mn-lt"/>
                <a:cs typeface="+mn-lt"/>
              </a:rPr>
              <a:t>, .....}</a:t>
            </a:r>
            <a:endParaRPr lang="en-US" dirty="0">
              <a:cs typeface="Calibri"/>
            </a:endParaRPr>
          </a:p>
          <a:p>
            <a:endParaRPr lang="en-US" dirty="0">
              <a:cs typeface="Calibri"/>
            </a:endParaRPr>
          </a:p>
          <a:p>
            <a:r>
              <a:rPr lang="en-US" dirty="0">
                <a:ea typeface="+mn-lt"/>
                <a:cs typeface="+mn-lt"/>
              </a:rPr>
              <a:t>Write the regular expression for the language L = {a, </a:t>
            </a:r>
            <a:r>
              <a:rPr lang="en-US" dirty="0" err="1">
                <a:ea typeface="+mn-lt"/>
                <a:cs typeface="+mn-lt"/>
              </a:rPr>
              <a:t>aa,aaa</a:t>
            </a:r>
            <a:r>
              <a:rPr lang="en-US" dirty="0">
                <a:ea typeface="+mn-lt"/>
                <a:cs typeface="+mn-lt"/>
              </a:rPr>
              <a:t>, ....}</a:t>
            </a:r>
            <a:endParaRPr lang="en-US" dirty="0">
              <a:cs typeface="Calibri"/>
            </a:endParaRPr>
          </a:p>
          <a:p>
            <a:endParaRPr lang="en-US" dirty="0">
              <a:cs typeface="Calibri"/>
            </a:endParaRPr>
          </a:p>
          <a:p>
            <a:r>
              <a:rPr lang="en-US" dirty="0">
                <a:ea typeface="+mn-lt"/>
                <a:cs typeface="+mn-lt"/>
              </a:rPr>
              <a:t>Write the regular expression for the language L = {E, 0, 1,00, 11,10,100,.....}</a:t>
            </a:r>
            <a:endParaRPr lang="en-US" dirty="0">
              <a:cs typeface="Calibri"/>
            </a:endParaRPr>
          </a:p>
          <a:p>
            <a:endParaRPr lang="en-US" dirty="0">
              <a:cs typeface="Calibri"/>
            </a:endParaRPr>
          </a:p>
          <a:p>
            <a:r>
              <a:rPr lang="en-US" dirty="0">
                <a:ea typeface="+mn-lt"/>
                <a:cs typeface="+mn-lt"/>
              </a:rPr>
              <a:t>Write the regular expression for the language accepting all the string which are starting with 1 and ending with 0, over ∑ = {0, 1}.</a:t>
            </a:r>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22113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5D5C-F14F-39C9-50CD-2DFE2E2D741B}"/>
              </a:ext>
            </a:extLst>
          </p:cNvPr>
          <p:cNvSpPr>
            <a:spLocks noGrp="1"/>
          </p:cNvSpPr>
          <p:nvPr>
            <p:ph type="title"/>
          </p:nvPr>
        </p:nvSpPr>
        <p:spPr>
          <a:xfrm>
            <a:off x="48322" y="123515"/>
            <a:ext cx="10515600" cy="275490"/>
          </a:xfrm>
        </p:spPr>
        <p:txBody>
          <a:bodyPr>
            <a:normAutofit fontScale="90000"/>
          </a:bodyPr>
          <a:lstStyle/>
          <a:p>
            <a:r>
              <a:rPr lang="en-US" b="1" dirty="0">
                <a:cs typeface="Calibri Light"/>
              </a:rPr>
              <a:t>Write the regular expression for the following </a:t>
            </a:r>
            <a:endParaRPr lang="en-US" b="1">
              <a:cs typeface="Calibri Light"/>
            </a:endParaRPr>
          </a:p>
        </p:txBody>
      </p:sp>
      <p:sp>
        <p:nvSpPr>
          <p:cNvPr id="3" name="Content Placeholder 2">
            <a:extLst>
              <a:ext uri="{FF2B5EF4-FFF2-40B4-BE49-F238E27FC236}">
                <a16:creationId xmlns:a16="http://schemas.microsoft.com/office/drawing/2014/main" id="{DD53F026-7AB8-BC0C-A889-46D9F61F6DC6}"/>
              </a:ext>
            </a:extLst>
          </p:cNvPr>
          <p:cNvSpPr>
            <a:spLocks noGrp="1"/>
          </p:cNvSpPr>
          <p:nvPr>
            <p:ph idx="1"/>
          </p:nvPr>
        </p:nvSpPr>
        <p:spPr>
          <a:xfrm>
            <a:off x="104078" y="598991"/>
            <a:ext cx="12021014" cy="5977557"/>
          </a:xfrm>
        </p:spPr>
        <p:txBody>
          <a:bodyPr vert="horz" lIns="91440" tIns="45720" rIns="91440" bIns="45720" rtlCol="0" anchor="t">
            <a:normAutofit/>
          </a:bodyPr>
          <a:lstStyle/>
          <a:p>
            <a:r>
              <a:rPr lang="en-US" dirty="0">
                <a:ea typeface="+mn-lt"/>
                <a:cs typeface="+mn-lt"/>
              </a:rPr>
              <a:t>Write the regular expression that matches a string that has an </a:t>
            </a:r>
            <a:r>
              <a:rPr lang="en-US" i="1" dirty="0">
                <a:ea typeface="+mn-lt"/>
                <a:cs typeface="+mn-lt"/>
              </a:rPr>
              <a:t>a</a:t>
            </a:r>
            <a:r>
              <a:rPr lang="en-US" dirty="0">
                <a:ea typeface="+mn-lt"/>
                <a:cs typeface="+mn-lt"/>
              </a:rPr>
              <a:t> followed by zero or more b's </a:t>
            </a:r>
            <a:r>
              <a:rPr lang="en-US" b="1" dirty="0">
                <a:solidFill>
                  <a:srgbClr val="FF0000"/>
                </a:solidFill>
                <a:cs typeface="Calibri"/>
              </a:rPr>
              <a:t>R=ab*</a:t>
            </a:r>
            <a:endParaRPr lang="en-US" dirty="0"/>
          </a:p>
          <a:p>
            <a:r>
              <a:rPr lang="en-US" dirty="0">
                <a:ea typeface="+mn-lt"/>
                <a:cs typeface="+mn-lt"/>
              </a:rPr>
              <a:t>Write the regular expression for given language  L = {E, a, aa, </a:t>
            </a:r>
            <a:r>
              <a:rPr lang="en-US" dirty="0" err="1">
                <a:ea typeface="+mn-lt"/>
                <a:cs typeface="+mn-lt"/>
              </a:rPr>
              <a:t>b,bb,ab,ba</a:t>
            </a:r>
            <a:r>
              <a:rPr lang="en-US" dirty="0">
                <a:ea typeface="+mn-lt"/>
                <a:cs typeface="+mn-lt"/>
              </a:rPr>
              <a:t>, aba, </a:t>
            </a:r>
            <a:r>
              <a:rPr lang="en-US" dirty="0" err="1">
                <a:ea typeface="+mn-lt"/>
                <a:cs typeface="+mn-lt"/>
              </a:rPr>
              <a:t>bab</a:t>
            </a:r>
            <a:r>
              <a:rPr lang="en-US" dirty="0">
                <a:ea typeface="+mn-lt"/>
                <a:cs typeface="+mn-lt"/>
              </a:rPr>
              <a:t>,.....},any combination of a and b.  Answer:-</a:t>
            </a:r>
            <a:r>
              <a:rPr lang="en-US" dirty="0"/>
              <a:t>Solution</a:t>
            </a:r>
            <a:endParaRPr lang="en-US" dirty="0">
              <a:ea typeface="+mn-lt"/>
              <a:cs typeface="+mn-lt"/>
            </a:endParaRPr>
          </a:p>
          <a:p>
            <a:pPr algn="just"/>
            <a:r>
              <a:rPr lang="en-US" b="1" dirty="0">
                <a:solidFill>
                  <a:srgbClr val="FF0000"/>
                </a:solidFill>
                <a:ea typeface="+mn-lt"/>
                <a:cs typeface="+mn-lt"/>
              </a:rPr>
              <a:t>The regular expression will be −(a + b)*</a:t>
            </a:r>
            <a:endParaRPr lang="en-US" b="1" dirty="0">
              <a:solidFill>
                <a:srgbClr val="FF0000"/>
              </a:solidFill>
              <a:cs typeface="Calibri" panose="020F0502020204030204"/>
            </a:endParaRPr>
          </a:p>
          <a:p>
            <a:r>
              <a:rPr lang="en-US" dirty="0">
                <a:ea typeface="+mn-lt"/>
                <a:cs typeface="+mn-lt"/>
              </a:rPr>
              <a:t>Write the regular expression for the language  L = {a, aba, </a:t>
            </a:r>
            <a:r>
              <a:rPr lang="en-US" dirty="0" err="1">
                <a:ea typeface="+mn-lt"/>
                <a:cs typeface="+mn-lt"/>
              </a:rPr>
              <a:t>aab</a:t>
            </a:r>
            <a:r>
              <a:rPr lang="en-US" dirty="0">
                <a:ea typeface="+mn-lt"/>
                <a:cs typeface="+mn-lt"/>
              </a:rPr>
              <a:t>, aba, </a:t>
            </a:r>
            <a:r>
              <a:rPr lang="en-US" dirty="0" err="1">
                <a:ea typeface="+mn-lt"/>
                <a:cs typeface="+mn-lt"/>
              </a:rPr>
              <a:t>aaa</a:t>
            </a:r>
            <a:r>
              <a:rPr lang="en-US" dirty="0">
                <a:ea typeface="+mn-lt"/>
                <a:cs typeface="+mn-lt"/>
              </a:rPr>
              <a:t>, </a:t>
            </a:r>
            <a:r>
              <a:rPr lang="en-US" dirty="0" err="1">
                <a:ea typeface="+mn-lt"/>
                <a:cs typeface="+mn-lt"/>
              </a:rPr>
              <a:t>abab</a:t>
            </a:r>
            <a:r>
              <a:rPr lang="en-US" dirty="0">
                <a:ea typeface="+mn-lt"/>
                <a:cs typeface="+mn-lt"/>
              </a:rPr>
              <a:t>, .....}</a:t>
            </a:r>
            <a:r>
              <a:rPr lang="en-US" dirty="0">
                <a:solidFill>
                  <a:srgbClr val="000000"/>
                </a:solidFill>
                <a:cs typeface="Calibri"/>
              </a:rPr>
              <a:t> </a:t>
            </a:r>
            <a:r>
              <a:rPr lang="en-US" b="1" dirty="0">
                <a:solidFill>
                  <a:srgbClr val="FF0000"/>
                </a:solidFill>
                <a:cs typeface="Calibri"/>
              </a:rPr>
              <a:t>R</a:t>
            </a:r>
            <a:r>
              <a:rPr lang="en-US" b="1" dirty="0">
                <a:solidFill>
                  <a:srgbClr val="FF0000"/>
                </a:solidFill>
                <a:ea typeface="+mn-lt"/>
                <a:cs typeface="+mn-lt"/>
              </a:rPr>
              <a:t> = {a + ab}*</a:t>
            </a:r>
            <a:endParaRPr lang="en-US" b="1" dirty="0">
              <a:solidFill>
                <a:srgbClr val="FF0000"/>
              </a:solidFill>
              <a:cs typeface="Calibri"/>
            </a:endParaRPr>
          </a:p>
          <a:p>
            <a:r>
              <a:rPr lang="en-US" dirty="0">
                <a:cs typeface="Calibri"/>
              </a:rPr>
              <a:t>Write the regular expression for the language L = {a, </a:t>
            </a:r>
            <a:r>
              <a:rPr lang="en-US" dirty="0" err="1">
                <a:cs typeface="Calibri"/>
              </a:rPr>
              <a:t>aa,aaa</a:t>
            </a:r>
            <a:r>
              <a:rPr lang="en-US" dirty="0">
                <a:cs typeface="Calibri"/>
              </a:rPr>
              <a:t>, ....}</a:t>
            </a:r>
            <a:r>
              <a:rPr lang="en-US" dirty="0">
                <a:solidFill>
                  <a:srgbClr val="000000"/>
                </a:solidFill>
                <a:ea typeface="+mn-lt"/>
                <a:cs typeface="+mn-lt"/>
              </a:rPr>
              <a:t> </a:t>
            </a:r>
            <a:r>
              <a:rPr lang="en-US" b="1" dirty="0">
                <a:solidFill>
                  <a:srgbClr val="FF0000"/>
                </a:solidFill>
                <a:ea typeface="+mn-lt"/>
                <a:cs typeface="+mn-lt"/>
              </a:rPr>
              <a:t>R = a+</a:t>
            </a:r>
            <a:endParaRPr lang="en-US" b="1" dirty="0">
              <a:solidFill>
                <a:srgbClr val="FF0000"/>
              </a:solidFill>
              <a:cs typeface="Calibri"/>
            </a:endParaRPr>
          </a:p>
          <a:p>
            <a:r>
              <a:rPr lang="en-US" dirty="0">
                <a:cs typeface="Calibri"/>
              </a:rPr>
              <a:t>Write the regular expression for the language L = {E, 0, 1,00, 11,10,100,.....}</a:t>
            </a:r>
            <a:endParaRPr lang="en-US" dirty="0"/>
          </a:p>
          <a:p>
            <a:r>
              <a:rPr lang="en-US" b="1" dirty="0">
                <a:solidFill>
                  <a:srgbClr val="FF0000"/>
                </a:solidFill>
                <a:ea typeface="+mn-lt"/>
                <a:cs typeface="+mn-lt"/>
              </a:rPr>
              <a:t>R = (1* O*)</a:t>
            </a:r>
            <a:endParaRPr lang="en-US" b="1" dirty="0">
              <a:solidFill>
                <a:srgbClr val="FF0000"/>
              </a:solidFill>
              <a:cs typeface="Calibri"/>
            </a:endParaRPr>
          </a:p>
          <a:p>
            <a:r>
              <a:rPr lang="en-US" dirty="0">
                <a:cs typeface="Calibri"/>
              </a:rPr>
              <a:t>Write the regular expression for the language accepting all the string which are starting with 1 and ending with 0, over ∑ = {0, 1}. </a:t>
            </a:r>
            <a:r>
              <a:rPr lang="en-US" b="1" dirty="0">
                <a:solidFill>
                  <a:srgbClr val="FF0000"/>
                </a:solidFill>
                <a:ea typeface="+mn-lt"/>
                <a:cs typeface="+mn-lt"/>
              </a:rPr>
              <a:t>R = 1 (0+1)* 0</a:t>
            </a:r>
            <a:r>
              <a:rPr lang="en-US" dirty="0">
                <a:ea typeface="+mn-lt"/>
                <a:cs typeface="+mn-lt"/>
              </a:rPr>
              <a:t>  </a:t>
            </a:r>
            <a:endParaRPr lang="en-US" b="1" dirty="0">
              <a:solidFill>
                <a:srgbClr val="FF0000"/>
              </a:solidFill>
              <a:cs typeface="Calibri"/>
            </a:endParaRPr>
          </a:p>
          <a:p>
            <a:endParaRPr lang="en-US" dirty="0">
              <a:solidFill>
                <a:srgbClr val="000000"/>
              </a:solidFill>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620216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0C1B-5EED-29AC-6D4F-70EF5839A019}"/>
              </a:ext>
            </a:extLst>
          </p:cNvPr>
          <p:cNvSpPr>
            <a:spLocks noGrp="1"/>
          </p:cNvSpPr>
          <p:nvPr>
            <p:ph type="title"/>
          </p:nvPr>
        </p:nvSpPr>
        <p:spPr>
          <a:xfrm>
            <a:off x="180109" y="70716"/>
            <a:ext cx="10515600" cy="347086"/>
          </a:xfrm>
        </p:spPr>
        <p:txBody>
          <a:bodyPr>
            <a:normAutofit fontScale="90000"/>
          </a:bodyPr>
          <a:lstStyle/>
          <a:p>
            <a:r>
              <a:rPr lang="en-US" b="1" dirty="0">
                <a:cs typeface="Calibri Light"/>
              </a:rPr>
              <a:t>Finite State Automata</a:t>
            </a:r>
            <a:endParaRPr lang="en-US" b="1">
              <a:cs typeface="Calibri Light"/>
            </a:endParaRPr>
          </a:p>
        </p:txBody>
      </p:sp>
      <p:sp>
        <p:nvSpPr>
          <p:cNvPr id="3" name="Content Placeholder 2">
            <a:extLst>
              <a:ext uri="{FF2B5EF4-FFF2-40B4-BE49-F238E27FC236}">
                <a16:creationId xmlns:a16="http://schemas.microsoft.com/office/drawing/2014/main" id="{07F796B6-AA6D-5813-513D-587A51120B56}"/>
              </a:ext>
            </a:extLst>
          </p:cNvPr>
          <p:cNvSpPr>
            <a:spLocks noGrp="1"/>
          </p:cNvSpPr>
          <p:nvPr>
            <p:ph idx="1"/>
          </p:nvPr>
        </p:nvSpPr>
        <p:spPr>
          <a:xfrm>
            <a:off x="344632" y="622011"/>
            <a:ext cx="11416145" cy="6083156"/>
          </a:xfrm>
        </p:spPr>
        <p:txBody>
          <a:bodyPr vert="horz" lIns="91440" tIns="45720" rIns="91440" bIns="45720" rtlCol="0" anchor="t">
            <a:normAutofit fontScale="92500" lnSpcReduction="10000"/>
          </a:bodyPr>
          <a:lstStyle/>
          <a:p>
            <a:r>
              <a:rPr lang="en-US" dirty="0">
                <a:cs typeface="Calibri"/>
              </a:rPr>
              <a:t>Finite Automata(FA) is the simplest machine to recognize patterns.</a:t>
            </a:r>
          </a:p>
          <a:p>
            <a:endParaRPr lang="en-US">
              <a:cs typeface="Calibri"/>
            </a:endParaRPr>
          </a:p>
          <a:p>
            <a:r>
              <a:rPr lang="en-US" dirty="0">
                <a:cs typeface="Calibri"/>
              </a:rPr>
              <a:t> The finite automata or finite state machine is an abstract machine that has five elements or tuples.</a:t>
            </a:r>
          </a:p>
          <a:p>
            <a:endParaRPr lang="en-US" dirty="0">
              <a:cs typeface="Calibri"/>
            </a:endParaRPr>
          </a:p>
          <a:p>
            <a:r>
              <a:rPr lang="en-US" dirty="0">
                <a:cs typeface="Calibri"/>
              </a:rPr>
              <a:t> It has a set of states and rules for moving from one state to another, but it depends upon the applied input symbol. </a:t>
            </a:r>
          </a:p>
          <a:p>
            <a:endParaRPr lang="en-US" dirty="0">
              <a:cs typeface="Calibri"/>
            </a:endParaRPr>
          </a:p>
          <a:p>
            <a:r>
              <a:rPr lang="en-US" dirty="0">
                <a:cs typeface="Calibri"/>
              </a:rPr>
              <a:t>Basically, it is an abstract model of a digital computer.</a:t>
            </a:r>
            <a:endParaRPr lang="en-US"/>
          </a:p>
          <a:p>
            <a:endParaRPr lang="en-US" dirty="0"/>
          </a:p>
          <a:p>
            <a:r>
              <a:rPr lang="en-US" dirty="0">
                <a:ea typeface="+mn-lt"/>
                <a:cs typeface="+mn-lt"/>
              </a:rPr>
              <a:t>Finite automata have two states, </a:t>
            </a:r>
            <a:r>
              <a:rPr lang="en-US" b="1" dirty="0">
                <a:ea typeface="+mn-lt"/>
                <a:cs typeface="+mn-lt"/>
              </a:rPr>
              <a:t>Accept state</a:t>
            </a:r>
            <a:r>
              <a:rPr lang="en-US" dirty="0">
                <a:ea typeface="+mn-lt"/>
                <a:cs typeface="+mn-lt"/>
              </a:rPr>
              <a:t> or </a:t>
            </a:r>
            <a:r>
              <a:rPr lang="en-US" b="1" dirty="0">
                <a:ea typeface="+mn-lt"/>
                <a:cs typeface="+mn-lt"/>
              </a:rPr>
              <a:t>Reject state</a:t>
            </a:r>
            <a:r>
              <a:rPr lang="en-US" dirty="0">
                <a:ea typeface="+mn-lt"/>
                <a:cs typeface="+mn-lt"/>
              </a:rPr>
              <a:t>. </a:t>
            </a:r>
          </a:p>
          <a:p>
            <a:endParaRPr lang="en-US" dirty="0">
              <a:ea typeface="+mn-lt"/>
              <a:cs typeface="+mn-lt"/>
            </a:endParaRPr>
          </a:p>
          <a:p>
            <a:r>
              <a:rPr lang="en-US" dirty="0">
                <a:ea typeface="+mn-lt"/>
                <a:cs typeface="+mn-lt"/>
              </a:rPr>
              <a:t>When the input string is processed successfully, and the automata reached its final state, then it will accept.</a:t>
            </a:r>
            <a:endParaRPr lang="en-US">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2496473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15DFF4F-2343-369B-1A6E-578C74874823}"/>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The above figure shows the following features of automata:</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Input</a:t>
            </a:r>
          </a:p>
          <a:p>
            <a:pPr indent="-228600">
              <a:lnSpc>
                <a:spcPct val="90000"/>
              </a:lnSpc>
              <a:spcAft>
                <a:spcPts val="600"/>
              </a:spcAft>
              <a:buFont typeface="Arial" panose="020B0604020202020204" pitchFamily="34" charset="0"/>
              <a:buChar char="•"/>
            </a:pPr>
            <a:r>
              <a:rPr lang="en-US" sz="2200"/>
              <a:t>Output</a:t>
            </a:r>
          </a:p>
          <a:p>
            <a:pPr indent="-228600">
              <a:lnSpc>
                <a:spcPct val="90000"/>
              </a:lnSpc>
              <a:spcAft>
                <a:spcPts val="600"/>
              </a:spcAft>
              <a:buFont typeface="Arial" panose="020B0604020202020204" pitchFamily="34" charset="0"/>
              <a:buChar char="•"/>
            </a:pPr>
            <a:r>
              <a:rPr lang="en-US" sz="2200"/>
              <a:t>States of automata</a:t>
            </a:r>
          </a:p>
          <a:p>
            <a:pPr indent="-228600">
              <a:lnSpc>
                <a:spcPct val="90000"/>
              </a:lnSpc>
              <a:spcAft>
                <a:spcPts val="600"/>
              </a:spcAft>
              <a:buFont typeface="Arial" panose="020B0604020202020204" pitchFamily="34" charset="0"/>
              <a:buChar char="•"/>
            </a:pPr>
            <a:r>
              <a:rPr lang="en-US" sz="2200"/>
              <a:t>State relation</a:t>
            </a:r>
          </a:p>
          <a:p>
            <a:pPr indent="-228600">
              <a:lnSpc>
                <a:spcPct val="90000"/>
              </a:lnSpc>
              <a:spcAft>
                <a:spcPts val="600"/>
              </a:spcAft>
              <a:buFont typeface="Arial" panose="020B0604020202020204" pitchFamily="34" charset="0"/>
              <a:buChar char="•"/>
            </a:pPr>
            <a:r>
              <a:rPr lang="en-US" sz="2200"/>
              <a:t>Output relation</a:t>
            </a:r>
          </a:p>
        </p:txBody>
      </p:sp>
      <p:pic>
        <p:nvPicPr>
          <p:cNvPr id="4" name="Picture 4" descr="Diagram&#10;&#10;Description automatically generated">
            <a:extLst>
              <a:ext uri="{FF2B5EF4-FFF2-40B4-BE49-F238E27FC236}">
                <a16:creationId xmlns:a16="http://schemas.microsoft.com/office/drawing/2014/main" id="{096EA23F-F473-5F4D-1188-1F458C959952}"/>
              </a:ext>
            </a:extLst>
          </p:cNvPr>
          <p:cNvPicPr>
            <a:picLocks noGrp="1" noChangeAspect="1"/>
          </p:cNvPicPr>
          <p:nvPr>
            <p:ph idx="1"/>
          </p:nvPr>
        </p:nvPicPr>
        <p:blipFill>
          <a:blip r:embed="rId2"/>
          <a:stretch>
            <a:fillRect/>
          </a:stretch>
        </p:blipFill>
        <p:spPr>
          <a:xfrm>
            <a:off x="4654296" y="873381"/>
            <a:ext cx="6903720" cy="5111237"/>
          </a:xfrm>
          <a:prstGeom prst="rect">
            <a:avLst/>
          </a:prstGeom>
        </p:spPr>
      </p:pic>
    </p:spTree>
    <p:extLst>
      <p:ext uri="{BB962C8B-B14F-4D97-AF65-F5344CB8AC3E}">
        <p14:creationId xmlns:p14="http://schemas.microsoft.com/office/powerpoint/2010/main" val="162743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A4C4B-8E16-C944-7BFF-A4E871DEDFE3}"/>
              </a:ext>
            </a:extLst>
          </p:cNvPr>
          <p:cNvSpPr>
            <a:spLocks noGrp="1"/>
          </p:cNvSpPr>
          <p:nvPr>
            <p:ph type="title"/>
          </p:nvPr>
        </p:nvSpPr>
        <p:spPr/>
        <p:txBody>
          <a:bodyPr/>
          <a:lstStyle/>
          <a:p>
            <a:r>
              <a:rPr lang="en-US" dirty="0">
                <a:latin typeface="Calibri"/>
                <a:cs typeface="Calibri"/>
              </a:rPr>
              <a:t>A Finite Automata consists of the following: </a:t>
            </a:r>
            <a:endParaRPr lang="en-US" dirty="0"/>
          </a:p>
        </p:txBody>
      </p:sp>
      <p:sp>
        <p:nvSpPr>
          <p:cNvPr id="3" name="Content Placeholder 2">
            <a:extLst>
              <a:ext uri="{FF2B5EF4-FFF2-40B4-BE49-F238E27FC236}">
                <a16:creationId xmlns:a16="http://schemas.microsoft.com/office/drawing/2014/main" id="{346EE6C4-6556-9C83-99EF-1C04B99B3BA0}"/>
              </a:ext>
            </a:extLst>
          </p:cNvPr>
          <p:cNvSpPr>
            <a:spLocks noGrp="1"/>
          </p:cNvSpPr>
          <p:nvPr>
            <p:ph idx="1"/>
          </p:nvPr>
        </p:nvSpPr>
        <p:spPr/>
        <p:txBody>
          <a:bodyPr vert="horz" lIns="91440" tIns="45720" rIns="91440" bIns="45720" rtlCol="0" anchor="t">
            <a:normAutofit/>
          </a:bodyPr>
          <a:lstStyle/>
          <a:p>
            <a:pPr marL="0" indent="0">
              <a:buNone/>
            </a:pPr>
            <a:r>
              <a:rPr lang="en-US" dirty="0">
                <a:latin typeface="Consolas"/>
              </a:rPr>
              <a:t>Q : Finite set of states.
Σ : set of Input Symbols.
q : Initial state.
F : set of Final States.
δ : Transition Function.</a:t>
            </a:r>
            <a:endParaRPr lang="en-US" dirty="0">
              <a:cs typeface="Calibri" panose="020F0502020204030204"/>
            </a:endParaRPr>
          </a:p>
        </p:txBody>
      </p:sp>
    </p:spTree>
    <p:extLst>
      <p:ext uri="{BB962C8B-B14F-4D97-AF65-F5344CB8AC3E}">
        <p14:creationId xmlns:p14="http://schemas.microsoft.com/office/powerpoint/2010/main" val="1384134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1602-355B-834F-7015-4C81403CFD4B}"/>
              </a:ext>
            </a:extLst>
          </p:cNvPr>
          <p:cNvSpPr>
            <a:spLocks noGrp="1"/>
          </p:cNvSpPr>
          <p:nvPr>
            <p:ph type="title"/>
          </p:nvPr>
        </p:nvSpPr>
        <p:spPr>
          <a:xfrm>
            <a:off x="39029" y="67759"/>
            <a:ext cx="10515600" cy="507807"/>
          </a:xfrm>
        </p:spPr>
        <p:txBody>
          <a:bodyPr>
            <a:normAutofit fontScale="90000"/>
          </a:bodyPr>
          <a:lstStyle/>
          <a:p>
            <a:r>
              <a:rPr lang="en-US" b="1" dirty="0">
                <a:latin typeface="Calibri"/>
                <a:cs typeface="Calibri"/>
              </a:rPr>
              <a:t>Deterministic Finite Automata (DFA):</a:t>
            </a:r>
            <a:endParaRPr lang="en-US" dirty="0"/>
          </a:p>
        </p:txBody>
      </p:sp>
      <p:sp>
        <p:nvSpPr>
          <p:cNvPr id="3" name="Content Placeholder 2">
            <a:extLst>
              <a:ext uri="{FF2B5EF4-FFF2-40B4-BE49-F238E27FC236}">
                <a16:creationId xmlns:a16="http://schemas.microsoft.com/office/drawing/2014/main" id="{ADCDF519-9F67-7DA8-8982-949D89E1884E}"/>
              </a:ext>
            </a:extLst>
          </p:cNvPr>
          <p:cNvSpPr>
            <a:spLocks noGrp="1"/>
          </p:cNvSpPr>
          <p:nvPr>
            <p:ph idx="1"/>
          </p:nvPr>
        </p:nvSpPr>
        <p:spPr>
          <a:xfrm>
            <a:off x="131956" y="533942"/>
            <a:ext cx="11547087" cy="4351338"/>
          </a:xfrm>
        </p:spPr>
        <p:txBody>
          <a:bodyPr vert="horz" lIns="91440" tIns="45720" rIns="91440" bIns="45720" rtlCol="0" anchor="t">
            <a:noAutofit/>
          </a:bodyPr>
          <a:lstStyle/>
          <a:p>
            <a:endParaRPr lang="en-US" sz="3400" b="1" dirty="0">
              <a:cs typeface="Calibri" panose="020F0502020204030204"/>
            </a:endParaRPr>
          </a:p>
          <a:p>
            <a:r>
              <a:rPr lang="en-US" sz="2400" dirty="0">
                <a:latin typeface="Consolas"/>
              </a:rPr>
              <a:t>DFA consists of 5 tuples {Q, Σ, q, F, δ}. 
Q : set of all states.
Σ : set of input symbols. ( Symbols which machine takes as input )
q : Initial state. ( Starting state of a machine )
F : set of final state.
δ : Transition Function, defined as δ : Q X Σ --&gt; Q.</a:t>
            </a:r>
            <a:endParaRPr lang="en-US" sz="2400">
              <a:cs typeface="Calibri" panose="020F0502020204030204"/>
            </a:endParaRPr>
          </a:p>
          <a:p>
            <a:endParaRPr lang="en-US" sz="2400" dirty="0">
              <a:latin typeface="Consolas"/>
              <a:ea typeface="+mn-lt"/>
              <a:cs typeface="+mn-lt"/>
            </a:endParaRPr>
          </a:p>
          <a:p>
            <a:r>
              <a:rPr lang="en-US" sz="2400" dirty="0">
                <a:ea typeface="+mn-lt"/>
                <a:cs typeface="+mn-lt"/>
              </a:rPr>
              <a:t>In a DFA, for a particular input character, the machine goes to one state only. </a:t>
            </a:r>
          </a:p>
          <a:p>
            <a:endParaRPr lang="en-US" sz="2400" dirty="0">
              <a:ea typeface="+mn-lt"/>
              <a:cs typeface="+mn-lt"/>
            </a:endParaRPr>
          </a:p>
          <a:p>
            <a:r>
              <a:rPr lang="en-US" sz="2400" dirty="0">
                <a:ea typeface="+mn-lt"/>
                <a:cs typeface="+mn-lt"/>
              </a:rPr>
              <a:t>A transition function is defined on every state for every input symbol.</a:t>
            </a:r>
          </a:p>
          <a:p>
            <a:endParaRPr lang="en-US" sz="2400" dirty="0">
              <a:ea typeface="+mn-lt"/>
              <a:cs typeface="+mn-lt"/>
            </a:endParaRPr>
          </a:p>
          <a:p>
            <a:endParaRPr lang="en-US" sz="2400" dirty="0">
              <a:ea typeface="+mn-lt"/>
              <a:cs typeface="+mn-lt"/>
            </a:endParaRPr>
          </a:p>
          <a:p>
            <a:r>
              <a:rPr lang="en-US" sz="2400" dirty="0">
                <a:ea typeface="+mn-lt"/>
                <a:cs typeface="+mn-lt"/>
              </a:rPr>
              <a:t> Also in DFA null (or ε) move is not allowed, i.e., DFA cannot change state without any input character. </a:t>
            </a:r>
            <a:endParaRPr lang="en-US" sz="2400">
              <a:cs typeface="Calibri" panose="020F0502020204030204"/>
            </a:endParaRPr>
          </a:p>
          <a:p>
            <a:endParaRPr lang="en-US" sz="2000" dirty="0">
              <a:cs typeface="Calibri"/>
            </a:endParaRPr>
          </a:p>
        </p:txBody>
      </p:sp>
    </p:spTree>
    <p:extLst>
      <p:ext uri="{BB962C8B-B14F-4D97-AF65-F5344CB8AC3E}">
        <p14:creationId xmlns:p14="http://schemas.microsoft.com/office/powerpoint/2010/main" val="1035141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925D13-0119-0CAE-DD40-A0A4AC38BCA5}"/>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3700"/>
              <a:t>For example, below DFA with Σ = {0, 1} accepts all strings ending with 0. </a:t>
            </a:r>
          </a:p>
        </p:txBody>
      </p:sp>
      <p:sp>
        <p:nvSpPr>
          <p:cNvPr id="26" name="Rectangle 2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A7C162A6-76F9-8A1F-A63D-1A8EAB9C8183}"/>
              </a:ext>
            </a:extLst>
          </p:cNvPr>
          <p:cNvPicPr>
            <a:picLocks noChangeAspect="1"/>
          </p:cNvPicPr>
          <p:nvPr/>
        </p:nvPicPr>
        <p:blipFill rotWithShape="1">
          <a:blip r:embed="rId2"/>
          <a:srcRect l="5643" r="-1" b="-1"/>
          <a:stretch/>
        </p:blipFill>
        <p:spPr>
          <a:xfrm>
            <a:off x="908304" y="2478024"/>
            <a:ext cx="6009855" cy="3694176"/>
          </a:xfrm>
          <a:prstGeom prst="rect">
            <a:avLst/>
          </a:prstGeom>
        </p:spPr>
      </p:pic>
    </p:spTree>
    <p:extLst>
      <p:ext uri="{BB962C8B-B14F-4D97-AF65-F5344CB8AC3E}">
        <p14:creationId xmlns:p14="http://schemas.microsoft.com/office/powerpoint/2010/main" val="878191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44875B9B-9A66-0213-7722-F209C74F2C1D}"/>
              </a:ext>
            </a:extLst>
          </p:cNvPr>
          <p:cNvPicPr>
            <a:picLocks noGrp="1" noChangeAspect="1"/>
          </p:cNvPicPr>
          <p:nvPr>
            <p:ph idx="1"/>
          </p:nvPr>
        </p:nvPicPr>
        <p:blipFill>
          <a:blip r:embed="rId2"/>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717791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C35FC9D5-D5AD-9604-4C2E-3BECC1A15CDF}"/>
              </a:ext>
            </a:extLst>
          </p:cNvPr>
          <p:cNvPicPr>
            <a:picLocks noGrp="1" noChangeAspect="1"/>
          </p:cNvPicPr>
          <p:nvPr>
            <p:ph idx="1"/>
          </p:nvPr>
        </p:nvPicPr>
        <p:blipFill>
          <a:blip r:embed="rId2"/>
          <a:stretch>
            <a:fillRect/>
          </a:stretch>
        </p:blipFill>
        <p:spPr>
          <a:xfrm>
            <a:off x="643467" y="934466"/>
            <a:ext cx="10905066" cy="4989066"/>
          </a:xfrm>
          <a:prstGeom prst="rect">
            <a:avLst/>
          </a:prstGeom>
        </p:spPr>
      </p:pic>
    </p:spTree>
    <p:extLst>
      <p:ext uri="{BB962C8B-B14F-4D97-AF65-F5344CB8AC3E}">
        <p14:creationId xmlns:p14="http://schemas.microsoft.com/office/powerpoint/2010/main" val="298575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237926" y="481240"/>
            <a:ext cx="5010408" cy="62198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Grammatical </a:t>
            </a:r>
            <a:r>
              <a:rPr lang="en-US" b="1" dirty="0"/>
              <a:t>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633656" y="1280657"/>
            <a:ext cx="7749853"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i="1" dirty="0"/>
              <a:t>Also called as </a:t>
            </a:r>
            <a:r>
              <a:rPr lang="en-US" sz="2000" b="1" i="1" dirty="0"/>
              <a:t>Functional morphemes</a:t>
            </a:r>
            <a:r>
              <a:rPr lang="en-US" sz="2000" dirty="0"/>
              <a:t> </a:t>
            </a:r>
          </a:p>
          <a:p>
            <a:r>
              <a:rPr lang="en-US" sz="2000" dirty="0"/>
              <a:t>consist of functional/</a:t>
            </a:r>
            <a:r>
              <a:rPr lang="en-US" sz="2000" dirty="0" err="1"/>
              <a:t>Grammer</a:t>
            </a:r>
            <a:r>
              <a:rPr lang="en-US" sz="2000" dirty="0"/>
              <a:t> words </a:t>
            </a:r>
          </a:p>
          <a:p>
            <a:endParaRPr lang="en-US" sz="2000" dirty="0"/>
          </a:p>
          <a:p>
            <a:r>
              <a:rPr lang="en-US" sz="2000" dirty="0"/>
              <a:t>Conjunctions- </a:t>
            </a:r>
            <a:r>
              <a:rPr lang="en-US" sz="2000" dirty="0" err="1"/>
              <a:t>And/Or</a:t>
            </a:r>
            <a:endParaRPr lang="en-US" sz="2000" dirty="0"/>
          </a:p>
          <a:p>
            <a:r>
              <a:rPr lang="en-US" sz="2000" dirty="0"/>
              <a:t>Prepositions-On/Under/At</a:t>
            </a:r>
          </a:p>
          <a:p>
            <a:r>
              <a:rPr lang="en-US" sz="2000" dirty="0"/>
              <a:t>Articles-An/The</a:t>
            </a:r>
          </a:p>
          <a:p>
            <a:r>
              <a:rPr lang="en-US" sz="2000" dirty="0"/>
              <a:t>Pronouns- She/He.</a:t>
            </a:r>
          </a:p>
          <a:p>
            <a:endParaRPr lang="en-US" sz="2000" dirty="0"/>
          </a:p>
          <a:p>
            <a:r>
              <a:rPr lang="en-US" sz="2000" dirty="0"/>
              <a:t>Limited words </a:t>
            </a:r>
          </a:p>
          <a:p>
            <a:r>
              <a:rPr lang="en-US" sz="2800" b="1" dirty="0"/>
              <a:t>This is a ‘closed' class of morphemes</a:t>
            </a:r>
            <a:endParaRPr lang="en-US" sz="2000" b="1" dirty="0"/>
          </a:p>
        </p:txBody>
      </p:sp>
    </p:spTree>
    <p:extLst>
      <p:ext uri="{BB962C8B-B14F-4D97-AF65-F5344CB8AC3E}">
        <p14:creationId xmlns:p14="http://schemas.microsoft.com/office/powerpoint/2010/main" val="235908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C3EA19FC-E25C-E5B6-0671-D526E1785A7E}"/>
              </a:ext>
            </a:extLst>
          </p:cNvPr>
          <p:cNvPicPr>
            <a:picLocks noGrp="1" noChangeAspect="1"/>
          </p:cNvPicPr>
          <p:nvPr>
            <p:ph idx="1"/>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900866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8E357D28-5EDF-2AA1-BF17-E6EE8373265E}"/>
              </a:ext>
            </a:extLst>
          </p:cNvPr>
          <p:cNvPicPr>
            <a:picLocks noGrp="1" noChangeAspect="1"/>
          </p:cNvPicPr>
          <p:nvPr>
            <p:ph idx="1"/>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2377344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64E16D64-1AA0-B1DC-2F81-43681773229A}"/>
              </a:ext>
            </a:extLst>
          </p:cNvPr>
          <p:cNvPicPr>
            <a:picLocks noGrp="1" noChangeAspect="1"/>
          </p:cNvPicPr>
          <p:nvPr>
            <p:ph idx="1"/>
          </p:nvPr>
        </p:nvPicPr>
        <p:blipFill>
          <a:blip r:embed="rId2"/>
          <a:stretch>
            <a:fillRect/>
          </a:stretch>
        </p:blipFill>
        <p:spPr>
          <a:xfrm>
            <a:off x="790221" y="643466"/>
            <a:ext cx="10611557" cy="5571067"/>
          </a:xfrm>
          <a:prstGeom prst="rect">
            <a:avLst/>
          </a:prstGeom>
        </p:spPr>
      </p:pic>
    </p:spTree>
    <p:extLst>
      <p:ext uri="{BB962C8B-B14F-4D97-AF65-F5344CB8AC3E}">
        <p14:creationId xmlns:p14="http://schemas.microsoft.com/office/powerpoint/2010/main" val="2904475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6FA60BE-7010-519F-B9A6-FD53BD3112E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State Transition Diagram </a:t>
            </a:r>
          </a:p>
        </p:txBody>
      </p:sp>
      <p:pic>
        <p:nvPicPr>
          <p:cNvPr id="4" name="Picture 4" descr="Diagram&#10;&#10;Description automatically generated">
            <a:extLst>
              <a:ext uri="{FF2B5EF4-FFF2-40B4-BE49-F238E27FC236}">
                <a16:creationId xmlns:a16="http://schemas.microsoft.com/office/drawing/2014/main" id="{08EEE0A6-C6A0-6DB2-2B43-2060BE979811}"/>
              </a:ext>
            </a:extLst>
          </p:cNvPr>
          <p:cNvPicPr>
            <a:picLocks noChangeAspect="1"/>
          </p:cNvPicPr>
          <p:nvPr/>
        </p:nvPicPr>
        <p:blipFill rotWithShape="1">
          <a:blip r:embed="rId2"/>
          <a:srcRect r="3" b="7574"/>
          <a:stretch/>
        </p:blipFill>
        <p:spPr>
          <a:xfrm>
            <a:off x="4777316" y="1437962"/>
            <a:ext cx="6780700" cy="3979746"/>
          </a:xfrm>
          <a:prstGeom prst="rect">
            <a:avLst/>
          </a:prstGeom>
        </p:spPr>
      </p:pic>
    </p:spTree>
    <p:extLst>
      <p:ext uri="{BB962C8B-B14F-4D97-AF65-F5344CB8AC3E}">
        <p14:creationId xmlns:p14="http://schemas.microsoft.com/office/powerpoint/2010/main" val="3207559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877E5BD4-0BC1-FC98-149F-19B9E4F0D0A9}"/>
              </a:ext>
            </a:extLst>
          </p:cNvPr>
          <p:cNvPicPr>
            <a:picLocks noGrp="1" noChangeAspect="1"/>
          </p:cNvPicPr>
          <p:nvPr>
            <p:ph idx="1"/>
          </p:nvPr>
        </p:nvPicPr>
        <p:blipFill>
          <a:blip r:embed="rId2"/>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2981578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072B4C4D-C679-D718-11C1-4D6D04A44AA2}"/>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3755374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6B1AA1CF-8647-5561-FEE6-F108135B2490}"/>
              </a:ext>
            </a:extLst>
          </p:cNvPr>
          <p:cNvPicPr>
            <a:picLocks noGrp="1" noChangeAspect="1"/>
          </p:cNvPicPr>
          <p:nvPr>
            <p:ph idx="1"/>
          </p:nvPr>
        </p:nvPicPr>
        <p:blipFill>
          <a:blip r:embed="rId2"/>
          <a:stretch>
            <a:fillRect/>
          </a:stretch>
        </p:blipFill>
        <p:spPr>
          <a:xfrm>
            <a:off x="1639145" y="643466"/>
            <a:ext cx="8913709" cy="557106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A458176-DC2D-2279-1536-A781B6420954}"/>
                  </a:ext>
                </a:extLst>
              </p14:cNvPr>
              <p14:cNvContentPartPr/>
              <p14:nvPr/>
            </p14:nvContentPartPr>
            <p14:xfrm>
              <a:off x="4376999" y="2785984"/>
              <a:ext cx="8930" cy="13922"/>
            </p14:xfrm>
          </p:contentPart>
        </mc:Choice>
        <mc:Fallback xmlns="">
          <p:pic>
            <p:nvPicPr>
              <p:cNvPr id="2" name="Ink 1">
                <a:extLst>
                  <a:ext uri="{FF2B5EF4-FFF2-40B4-BE49-F238E27FC236}">
                    <a16:creationId xmlns:a16="http://schemas.microsoft.com/office/drawing/2014/main" id="{CA458176-DC2D-2279-1536-A781B6420954}"/>
                  </a:ext>
                </a:extLst>
              </p:cNvPr>
              <p:cNvPicPr/>
              <p:nvPr/>
            </p:nvPicPr>
            <p:blipFill>
              <a:blip r:embed="rId4"/>
              <a:stretch>
                <a:fillRect/>
              </a:stretch>
            </p:blipFill>
            <p:spPr>
              <a:xfrm>
                <a:off x="4316893" y="2725075"/>
                <a:ext cx="128798" cy="13539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F5F866E-CAAC-1CAE-CB36-1E4FEB500336}"/>
                  </a:ext>
                </a:extLst>
              </p14:cNvPr>
              <p14:cNvContentPartPr/>
              <p14:nvPr/>
            </p14:nvContentPartPr>
            <p14:xfrm>
              <a:off x="4179194" y="2623242"/>
              <a:ext cx="588496" cy="3106961"/>
            </p14:xfrm>
          </p:contentPart>
        </mc:Choice>
        <mc:Fallback xmlns="">
          <p:pic>
            <p:nvPicPr>
              <p:cNvPr id="3" name="Ink 2">
                <a:extLst>
                  <a:ext uri="{FF2B5EF4-FFF2-40B4-BE49-F238E27FC236}">
                    <a16:creationId xmlns:a16="http://schemas.microsoft.com/office/drawing/2014/main" id="{6F5F866E-CAAC-1CAE-CB36-1E4FEB500336}"/>
                  </a:ext>
                </a:extLst>
              </p:cNvPr>
              <p:cNvPicPr/>
              <p:nvPr/>
            </p:nvPicPr>
            <p:blipFill>
              <a:blip r:embed="rId6"/>
              <a:stretch>
                <a:fillRect/>
              </a:stretch>
            </p:blipFill>
            <p:spPr>
              <a:xfrm>
                <a:off x="4116603" y="2560246"/>
                <a:ext cx="714037" cy="323259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CE419DC-8B5C-6AFE-1D8C-62FAD1EE2416}"/>
                  </a:ext>
                </a:extLst>
              </p14:cNvPr>
              <p14:cNvContentPartPr/>
              <p14:nvPr/>
            </p14:nvContentPartPr>
            <p14:xfrm>
              <a:off x="6241927" y="2543696"/>
              <a:ext cx="820813" cy="3606485"/>
            </p14:xfrm>
          </p:contentPart>
        </mc:Choice>
        <mc:Fallback xmlns="">
          <p:pic>
            <p:nvPicPr>
              <p:cNvPr id="5" name="Ink 4">
                <a:extLst>
                  <a:ext uri="{FF2B5EF4-FFF2-40B4-BE49-F238E27FC236}">
                    <a16:creationId xmlns:a16="http://schemas.microsoft.com/office/drawing/2014/main" id="{1CE419DC-8B5C-6AFE-1D8C-62FAD1EE2416}"/>
                  </a:ext>
                </a:extLst>
              </p:cNvPr>
              <p:cNvPicPr/>
              <p:nvPr/>
            </p:nvPicPr>
            <p:blipFill>
              <a:blip r:embed="rId8"/>
              <a:stretch>
                <a:fillRect/>
              </a:stretch>
            </p:blipFill>
            <p:spPr>
              <a:xfrm>
                <a:off x="6178954" y="2481062"/>
                <a:ext cx="946400" cy="3732113"/>
              </a:xfrm>
              <a:prstGeom prst="rect">
                <a:avLst/>
              </a:prstGeom>
            </p:spPr>
          </p:pic>
        </mc:Fallback>
      </mc:AlternateContent>
    </p:spTree>
    <p:extLst>
      <p:ext uri="{BB962C8B-B14F-4D97-AF65-F5344CB8AC3E}">
        <p14:creationId xmlns:p14="http://schemas.microsoft.com/office/powerpoint/2010/main" val="16356234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E1FD21B-DE3D-FF58-2903-AF4D2EE48D96}"/>
              </a:ext>
            </a:extLst>
          </p:cNvPr>
          <p:cNvPicPr>
            <a:picLocks noGrp="1" noChangeAspect="1"/>
          </p:cNvPicPr>
          <p:nvPr>
            <p:ph idx="1"/>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4001702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F98EB06C-22D2-AED0-3311-2E5033B2A302}"/>
              </a:ext>
            </a:extLst>
          </p:cNvPr>
          <p:cNvPicPr>
            <a:picLocks noGrp="1" noChangeAspect="1"/>
          </p:cNvPicPr>
          <p:nvPr>
            <p:ph idx="1"/>
          </p:nvPr>
        </p:nvPicPr>
        <p:blipFill>
          <a:blip r:embed="rId2"/>
          <a:stretch>
            <a:fillRect/>
          </a:stretch>
        </p:blipFill>
        <p:spPr>
          <a:xfrm>
            <a:off x="1354665" y="643466"/>
            <a:ext cx="9482669" cy="557106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C052830-D087-50DD-5A10-F86D8BD66585}"/>
                  </a:ext>
                </a:extLst>
              </p14:cNvPr>
              <p14:cNvContentPartPr/>
              <p14:nvPr/>
            </p14:nvContentPartPr>
            <p14:xfrm>
              <a:off x="3410232" y="2212592"/>
              <a:ext cx="1183738" cy="2856721"/>
            </p14:xfrm>
          </p:contentPart>
        </mc:Choice>
        <mc:Fallback xmlns="">
          <p:pic>
            <p:nvPicPr>
              <p:cNvPr id="3" name="Ink 2">
                <a:extLst>
                  <a:ext uri="{FF2B5EF4-FFF2-40B4-BE49-F238E27FC236}">
                    <a16:creationId xmlns:a16="http://schemas.microsoft.com/office/drawing/2014/main" id="{9C052830-D087-50DD-5A10-F86D8BD66585}"/>
                  </a:ext>
                </a:extLst>
              </p:cNvPr>
              <p:cNvPicPr/>
              <p:nvPr/>
            </p:nvPicPr>
            <p:blipFill>
              <a:blip r:embed="rId4"/>
              <a:stretch>
                <a:fillRect/>
              </a:stretch>
            </p:blipFill>
            <p:spPr>
              <a:xfrm>
                <a:off x="3347248" y="2149957"/>
                <a:ext cx="1309346" cy="298235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FF7022B-2ED9-81AC-2C61-94B1932B00AC}"/>
                  </a:ext>
                </a:extLst>
              </p14:cNvPr>
              <p14:cNvContentPartPr/>
              <p14:nvPr/>
            </p14:nvContentPartPr>
            <p14:xfrm>
              <a:off x="3268907" y="4018792"/>
              <a:ext cx="160880" cy="1110602"/>
            </p14:xfrm>
          </p:contentPart>
        </mc:Choice>
        <mc:Fallback xmlns="">
          <p:pic>
            <p:nvPicPr>
              <p:cNvPr id="5" name="Ink 4">
                <a:extLst>
                  <a:ext uri="{FF2B5EF4-FFF2-40B4-BE49-F238E27FC236}">
                    <a16:creationId xmlns:a16="http://schemas.microsoft.com/office/drawing/2014/main" id="{0FF7022B-2ED9-81AC-2C61-94B1932B00AC}"/>
                  </a:ext>
                </a:extLst>
              </p:cNvPr>
              <p:cNvPicPr/>
              <p:nvPr/>
            </p:nvPicPr>
            <p:blipFill>
              <a:blip r:embed="rId6"/>
              <a:stretch>
                <a:fillRect/>
              </a:stretch>
            </p:blipFill>
            <p:spPr>
              <a:xfrm>
                <a:off x="3206063" y="3955812"/>
                <a:ext cx="286208" cy="12362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FE2585E-1A42-F793-FFF0-45264062E802}"/>
                  </a:ext>
                </a:extLst>
              </p14:cNvPr>
              <p14:cNvContentPartPr/>
              <p14:nvPr/>
            </p14:nvContentPartPr>
            <p14:xfrm>
              <a:off x="3366976" y="2698527"/>
              <a:ext cx="80249" cy="375204"/>
            </p14:xfrm>
          </p:contentPart>
        </mc:Choice>
        <mc:Fallback xmlns="">
          <p:pic>
            <p:nvPicPr>
              <p:cNvPr id="6" name="Ink 5">
                <a:extLst>
                  <a:ext uri="{FF2B5EF4-FFF2-40B4-BE49-F238E27FC236}">
                    <a16:creationId xmlns:a16="http://schemas.microsoft.com/office/drawing/2014/main" id="{3FE2585E-1A42-F793-FFF0-45264062E802}"/>
                  </a:ext>
                </a:extLst>
              </p:cNvPr>
              <p:cNvPicPr/>
              <p:nvPr/>
            </p:nvPicPr>
            <p:blipFill>
              <a:blip r:embed="rId8"/>
              <a:stretch>
                <a:fillRect/>
              </a:stretch>
            </p:blipFill>
            <p:spPr>
              <a:xfrm>
                <a:off x="3349063" y="2680900"/>
                <a:ext cx="115716" cy="41081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8450221F-7D7B-5556-96B4-C01D255E50FB}"/>
                  </a:ext>
                </a:extLst>
              </p14:cNvPr>
              <p14:cNvContentPartPr/>
              <p14:nvPr/>
            </p14:nvContentPartPr>
            <p14:xfrm>
              <a:off x="3411279" y="3296092"/>
              <a:ext cx="98380" cy="315291"/>
            </p14:xfrm>
          </p:contentPart>
        </mc:Choice>
        <mc:Fallback xmlns="">
          <p:pic>
            <p:nvPicPr>
              <p:cNvPr id="9" name="Ink 8">
                <a:extLst>
                  <a:ext uri="{FF2B5EF4-FFF2-40B4-BE49-F238E27FC236}">
                    <a16:creationId xmlns:a16="http://schemas.microsoft.com/office/drawing/2014/main" id="{8450221F-7D7B-5556-96B4-C01D255E50FB}"/>
                  </a:ext>
                </a:extLst>
              </p:cNvPr>
              <p:cNvPicPr/>
              <p:nvPr/>
            </p:nvPicPr>
            <p:blipFill>
              <a:blip r:embed="rId10"/>
              <a:stretch>
                <a:fillRect/>
              </a:stretch>
            </p:blipFill>
            <p:spPr>
              <a:xfrm>
                <a:off x="3393685" y="3278116"/>
                <a:ext cx="133926" cy="35088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CE1CB9F-9414-D54A-7A81-07946632DB2D}"/>
                  </a:ext>
                </a:extLst>
              </p14:cNvPr>
              <p14:cNvContentPartPr/>
              <p14:nvPr/>
            </p14:nvContentPartPr>
            <p14:xfrm>
              <a:off x="3251790" y="3809999"/>
              <a:ext cx="62982" cy="357253"/>
            </p14:xfrm>
          </p:contentPart>
        </mc:Choice>
        <mc:Fallback xmlns="">
          <p:pic>
            <p:nvPicPr>
              <p:cNvPr id="10" name="Ink 9">
                <a:extLst>
                  <a:ext uri="{FF2B5EF4-FFF2-40B4-BE49-F238E27FC236}">
                    <a16:creationId xmlns:a16="http://schemas.microsoft.com/office/drawing/2014/main" id="{FCE1CB9F-9414-D54A-7A81-07946632DB2D}"/>
                  </a:ext>
                </a:extLst>
              </p:cNvPr>
              <p:cNvPicPr/>
              <p:nvPr/>
            </p:nvPicPr>
            <p:blipFill>
              <a:blip r:embed="rId12"/>
              <a:stretch>
                <a:fillRect/>
              </a:stretch>
            </p:blipFill>
            <p:spPr>
              <a:xfrm>
                <a:off x="3233897" y="3792370"/>
                <a:ext cx="98409" cy="39287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F1EB227F-9FFF-BAA6-FB15-5047153A943C}"/>
                  </a:ext>
                </a:extLst>
              </p14:cNvPr>
              <p14:cNvContentPartPr/>
              <p14:nvPr/>
            </p14:nvContentPartPr>
            <p14:xfrm>
              <a:off x="3194713" y="4368209"/>
              <a:ext cx="40181" cy="292072"/>
            </p14:xfrm>
          </p:contentPart>
        </mc:Choice>
        <mc:Fallback xmlns="">
          <p:pic>
            <p:nvPicPr>
              <p:cNvPr id="11" name="Ink 10">
                <a:extLst>
                  <a:ext uri="{FF2B5EF4-FFF2-40B4-BE49-F238E27FC236}">
                    <a16:creationId xmlns:a16="http://schemas.microsoft.com/office/drawing/2014/main" id="{F1EB227F-9FFF-BAA6-FB15-5047153A943C}"/>
                  </a:ext>
                </a:extLst>
              </p:cNvPr>
              <p:cNvPicPr/>
              <p:nvPr/>
            </p:nvPicPr>
            <p:blipFill>
              <a:blip r:embed="rId14"/>
              <a:stretch>
                <a:fillRect/>
              </a:stretch>
            </p:blipFill>
            <p:spPr>
              <a:xfrm>
                <a:off x="3177289" y="4350584"/>
                <a:ext cx="75384" cy="32768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117135A5-90CD-C642-612C-D58E5883816B}"/>
                  </a:ext>
                </a:extLst>
              </p14:cNvPr>
              <p14:cNvContentPartPr/>
              <p14:nvPr/>
            </p14:nvContentPartPr>
            <p14:xfrm>
              <a:off x="3251790" y="4793511"/>
              <a:ext cx="98412" cy="348397"/>
            </p14:xfrm>
          </p:contentPart>
        </mc:Choice>
        <mc:Fallback xmlns="">
          <p:pic>
            <p:nvPicPr>
              <p:cNvPr id="12" name="Ink 11">
                <a:extLst>
                  <a:ext uri="{FF2B5EF4-FFF2-40B4-BE49-F238E27FC236}">
                    <a16:creationId xmlns:a16="http://schemas.microsoft.com/office/drawing/2014/main" id="{117135A5-90CD-C642-612C-D58E5883816B}"/>
                  </a:ext>
                </a:extLst>
              </p:cNvPr>
              <p:cNvPicPr/>
              <p:nvPr/>
            </p:nvPicPr>
            <p:blipFill>
              <a:blip r:embed="rId16"/>
              <a:stretch>
                <a:fillRect/>
              </a:stretch>
            </p:blipFill>
            <p:spPr>
              <a:xfrm>
                <a:off x="3233832" y="4775893"/>
                <a:ext cx="133970" cy="38399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1FFF48CB-172C-BDFB-BCD5-C471CB914B7D}"/>
                  </a:ext>
                </a:extLst>
              </p14:cNvPr>
              <p14:cNvContentPartPr/>
              <p14:nvPr/>
            </p14:nvContentPartPr>
            <p14:xfrm>
              <a:off x="3845442" y="2168150"/>
              <a:ext cx="8860" cy="38105"/>
            </p14:xfrm>
          </p:contentPart>
        </mc:Choice>
        <mc:Fallback xmlns="">
          <p:pic>
            <p:nvPicPr>
              <p:cNvPr id="13" name="Ink 12">
                <a:extLst>
                  <a:ext uri="{FF2B5EF4-FFF2-40B4-BE49-F238E27FC236}">
                    <a16:creationId xmlns:a16="http://schemas.microsoft.com/office/drawing/2014/main" id="{1FFF48CB-172C-BDFB-BCD5-C471CB914B7D}"/>
                  </a:ext>
                </a:extLst>
              </p:cNvPr>
              <p:cNvPicPr/>
              <p:nvPr/>
            </p:nvPicPr>
            <p:blipFill>
              <a:blip r:embed="rId18"/>
              <a:stretch>
                <a:fillRect/>
              </a:stretch>
            </p:blipFill>
            <p:spPr>
              <a:xfrm>
                <a:off x="3748536" y="2105829"/>
                <a:ext cx="202119" cy="16239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97175030-59E5-78FB-4722-A93CC4FDA551}"/>
                  </a:ext>
                </a:extLst>
              </p14:cNvPr>
              <p14:cNvContentPartPr/>
              <p14:nvPr/>
            </p14:nvContentPartPr>
            <p14:xfrm>
              <a:off x="3916325" y="2711302"/>
              <a:ext cx="915646" cy="2326568"/>
            </p14:xfrm>
          </p:contentPart>
        </mc:Choice>
        <mc:Fallback xmlns="">
          <p:pic>
            <p:nvPicPr>
              <p:cNvPr id="14" name="Ink 13">
                <a:extLst>
                  <a:ext uri="{FF2B5EF4-FFF2-40B4-BE49-F238E27FC236}">
                    <a16:creationId xmlns:a16="http://schemas.microsoft.com/office/drawing/2014/main" id="{97175030-59E5-78FB-4722-A93CC4FDA551}"/>
                  </a:ext>
                </a:extLst>
              </p:cNvPr>
              <p:cNvPicPr/>
              <p:nvPr/>
            </p:nvPicPr>
            <p:blipFill>
              <a:blip r:embed="rId20"/>
              <a:stretch>
                <a:fillRect/>
              </a:stretch>
            </p:blipFill>
            <p:spPr>
              <a:xfrm>
                <a:off x="3853698" y="2648315"/>
                <a:ext cx="1041259" cy="245218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9F1C1619-2945-05D4-8BCB-0DAD58A45616}"/>
                  </a:ext>
                </a:extLst>
              </p14:cNvPr>
              <p14:cNvContentPartPr/>
              <p14:nvPr/>
            </p14:nvContentPartPr>
            <p14:xfrm>
              <a:off x="7901476" y="2020320"/>
              <a:ext cx="2749908" cy="3478267"/>
            </p14:xfrm>
          </p:contentPart>
        </mc:Choice>
        <mc:Fallback xmlns="">
          <p:pic>
            <p:nvPicPr>
              <p:cNvPr id="16" name="Ink 15">
                <a:extLst>
                  <a:ext uri="{FF2B5EF4-FFF2-40B4-BE49-F238E27FC236}">
                    <a16:creationId xmlns:a16="http://schemas.microsoft.com/office/drawing/2014/main" id="{9F1C1619-2945-05D4-8BCB-0DAD58A45616}"/>
                  </a:ext>
                </a:extLst>
              </p:cNvPr>
              <p:cNvPicPr/>
              <p:nvPr/>
            </p:nvPicPr>
            <p:blipFill>
              <a:blip r:embed="rId22"/>
              <a:stretch>
                <a:fillRect/>
              </a:stretch>
            </p:blipFill>
            <p:spPr>
              <a:xfrm>
                <a:off x="7838847" y="1957687"/>
                <a:ext cx="2875526" cy="360389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085A4E76-50A1-4E6C-44CC-8DB4FAF73F6F}"/>
                  </a:ext>
                </a:extLst>
              </p14:cNvPr>
              <p14:cNvContentPartPr/>
              <p14:nvPr/>
            </p14:nvContentPartPr>
            <p14:xfrm>
              <a:off x="7868092" y="2494736"/>
              <a:ext cx="98029" cy="297720"/>
            </p14:xfrm>
          </p:contentPart>
        </mc:Choice>
        <mc:Fallback xmlns="">
          <p:pic>
            <p:nvPicPr>
              <p:cNvPr id="17" name="Ink 16">
                <a:extLst>
                  <a:ext uri="{FF2B5EF4-FFF2-40B4-BE49-F238E27FC236}">
                    <a16:creationId xmlns:a16="http://schemas.microsoft.com/office/drawing/2014/main" id="{085A4E76-50A1-4E6C-44CC-8DB4FAF73F6F}"/>
                  </a:ext>
                </a:extLst>
              </p:cNvPr>
              <p:cNvPicPr/>
              <p:nvPr/>
            </p:nvPicPr>
            <p:blipFill>
              <a:blip r:embed="rId24"/>
              <a:stretch>
                <a:fillRect/>
              </a:stretch>
            </p:blipFill>
            <p:spPr>
              <a:xfrm>
                <a:off x="7850138" y="2476758"/>
                <a:ext cx="133578" cy="33331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DB1A3A78-B92C-F2EF-5EFC-20CE63D9DFB7}"/>
                  </a:ext>
                </a:extLst>
              </p14:cNvPr>
              <p14:cNvContentPartPr/>
              <p14:nvPr/>
            </p14:nvContentPartPr>
            <p14:xfrm>
              <a:off x="7875177" y="2920038"/>
              <a:ext cx="73608" cy="256459"/>
            </p14:xfrm>
          </p:contentPart>
        </mc:Choice>
        <mc:Fallback xmlns="">
          <p:pic>
            <p:nvPicPr>
              <p:cNvPr id="18" name="Ink 17">
                <a:extLst>
                  <a:ext uri="{FF2B5EF4-FFF2-40B4-BE49-F238E27FC236}">
                    <a16:creationId xmlns:a16="http://schemas.microsoft.com/office/drawing/2014/main" id="{DB1A3A78-B92C-F2EF-5EFC-20CE63D9DFB7}"/>
                  </a:ext>
                </a:extLst>
              </p:cNvPr>
              <p:cNvPicPr/>
              <p:nvPr/>
            </p:nvPicPr>
            <p:blipFill>
              <a:blip r:embed="rId26"/>
              <a:stretch>
                <a:fillRect/>
              </a:stretch>
            </p:blipFill>
            <p:spPr>
              <a:xfrm>
                <a:off x="7857224" y="2902053"/>
                <a:ext cx="109155" cy="2920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10FA9A36-549E-A7C4-C454-6B21B32CB5ED}"/>
                  </a:ext>
                </a:extLst>
              </p14:cNvPr>
              <p14:cNvContentPartPr/>
              <p14:nvPr/>
            </p14:nvContentPartPr>
            <p14:xfrm>
              <a:off x="7894554" y="3384697"/>
              <a:ext cx="45211" cy="310671"/>
            </p14:xfrm>
          </p:contentPart>
        </mc:Choice>
        <mc:Fallback xmlns="">
          <p:pic>
            <p:nvPicPr>
              <p:cNvPr id="19" name="Ink 18">
                <a:extLst>
                  <a:ext uri="{FF2B5EF4-FFF2-40B4-BE49-F238E27FC236}">
                    <a16:creationId xmlns:a16="http://schemas.microsoft.com/office/drawing/2014/main" id="{10FA9A36-549E-A7C4-C454-6B21B32CB5ED}"/>
                  </a:ext>
                </a:extLst>
              </p:cNvPr>
              <p:cNvPicPr/>
              <p:nvPr/>
            </p:nvPicPr>
            <p:blipFill>
              <a:blip r:embed="rId28"/>
              <a:stretch>
                <a:fillRect/>
              </a:stretch>
            </p:blipFill>
            <p:spPr>
              <a:xfrm>
                <a:off x="7876754" y="3367078"/>
                <a:ext cx="80454" cy="34626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88788A61-7AC9-4768-E571-FB584873C081}"/>
                  </a:ext>
                </a:extLst>
              </p14:cNvPr>
              <p14:cNvContentPartPr/>
              <p14:nvPr/>
            </p14:nvContentPartPr>
            <p14:xfrm>
              <a:off x="7816833" y="3845441"/>
              <a:ext cx="78256" cy="326432"/>
            </p14:xfrm>
          </p:contentPart>
        </mc:Choice>
        <mc:Fallback xmlns="">
          <p:pic>
            <p:nvPicPr>
              <p:cNvPr id="20" name="Ink 19">
                <a:extLst>
                  <a:ext uri="{FF2B5EF4-FFF2-40B4-BE49-F238E27FC236}">
                    <a16:creationId xmlns:a16="http://schemas.microsoft.com/office/drawing/2014/main" id="{88788A61-7AC9-4768-E571-FB584873C081}"/>
                  </a:ext>
                </a:extLst>
              </p:cNvPr>
              <p:cNvPicPr/>
              <p:nvPr/>
            </p:nvPicPr>
            <p:blipFill>
              <a:blip r:embed="rId30"/>
              <a:stretch>
                <a:fillRect/>
              </a:stretch>
            </p:blipFill>
            <p:spPr>
              <a:xfrm>
                <a:off x="7798884" y="3827825"/>
                <a:ext cx="113794" cy="36202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9ACA3C13-2F70-ADC9-D28C-36A7A2345958}"/>
                  </a:ext>
                </a:extLst>
              </p14:cNvPr>
              <p14:cNvContentPartPr/>
              <p14:nvPr/>
            </p14:nvContentPartPr>
            <p14:xfrm>
              <a:off x="7797209" y="4253023"/>
              <a:ext cx="80148" cy="322317"/>
            </p14:xfrm>
          </p:contentPart>
        </mc:Choice>
        <mc:Fallback xmlns="">
          <p:pic>
            <p:nvPicPr>
              <p:cNvPr id="21" name="Ink 20">
                <a:extLst>
                  <a:ext uri="{FF2B5EF4-FFF2-40B4-BE49-F238E27FC236}">
                    <a16:creationId xmlns:a16="http://schemas.microsoft.com/office/drawing/2014/main" id="{9ACA3C13-2F70-ADC9-D28C-36A7A2345958}"/>
                  </a:ext>
                </a:extLst>
              </p:cNvPr>
              <p:cNvPicPr/>
              <p:nvPr/>
            </p:nvPicPr>
            <p:blipFill>
              <a:blip r:embed="rId32"/>
              <a:stretch>
                <a:fillRect/>
              </a:stretch>
            </p:blipFill>
            <p:spPr>
              <a:xfrm>
                <a:off x="7779319" y="4235396"/>
                <a:ext cx="115571" cy="35793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E72395ED-817F-350A-D9A6-408ED95BB2EE}"/>
                  </a:ext>
                </a:extLst>
              </p14:cNvPr>
              <p14:cNvContentPartPr/>
              <p14:nvPr/>
            </p14:nvContentPartPr>
            <p14:xfrm>
              <a:off x="7974418" y="4722628"/>
              <a:ext cx="107878" cy="282942"/>
            </p14:xfrm>
          </p:contentPart>
        </mc:Choice>
        <mc:Fallback xmlns="">
          <p:pic>
            <p:nvPicPr>
              <p:cNvPr id="22" name="Ink 21">
                <a:extLst>
                  <a:ext uri="{FF2B5EF4-FFF2-40B4-BE49-F238E27FC236}">
                    <a16:creationId xmlns:a16="http://schemas.microsoft.com/office/drawing/2014/main" id="{E72395ED-817F-350A-D9A6-408ED95BB2EE}"/>
                  </a:ext>
                </a:extLst>
              </p:cNvPr>
              <p:cNvPicPr/>
              <p:nvPr/>
            </p:nvPicPr>
            <p:blipFill>
              <a:blip r:embed="rId34"/>
              <a:stretch>
                <a:fillRect/>
              </a:stretch>
            </p:blipFill>
            <p:spPr>
              <a:xfrm>
                <a:off x="7956856" y="4704652"/>
                <a:ext cx="143359" cy="318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C3CE251-578B-93A1-F153-EAA5D5F04FEE}"/>
                  </a:ext>
                </a:extLst>
              </p14:cNvPr>
              <p14:cNvContentPartPr/>
              <p14:nvPr/>
            </p14:nvContentPartPr>
            <p14:xfrm>
              <a:off x="8107325" y="5183371"/>
              <a:ext cx="71603" cy="357343"/>
            </p14:xfrm>
          </p:contentPart>
        </mc:Choice>
        <mc:Fallback xmlns="">
          <p:pic>
            <p:nvPicPr>
              <p:cNvPr id="23" name="Ink 22">
                <a:extLst>
                  <a:ext uri="{FF2B5EF4-FFF2-40B4-BE49-F238E27FC236}">
                    <a16:creationId xmlns:a16="http://schemas.microsoft.com/office/drawing/2014/main" id="{DC3CE251-578B-93A1-F153-EAA5D5F04FEE}"/>
                  </a:ext>
                </a:extLst>
              </p:cNvPr>
              <p:cNvPicPr/>
              <p:nvPr/>
            </p:nvPicPr>
            <p:blipFill>
              <a:blip r:embed="rId36"/>
              <a:stretch>
                <a:fillRect/>
              </a:stretch>
            </p:blipFill>
            <p:spPr>
              <a:xfrm>
                <a:off x="8089782" y="5165755"/>
                <a:ext cx="107046" cy="392934"/>
              </a:xfrm>
              <a:prstGeom prst="rect">
                <a:avLst/>
              </a:prstGeom>
            </p:spPr>
          </p:pic>
        </mc:Fallback>
      </mc:AlternateContent>
    </p:spTree>
    <p:extLst>
      <p:ext uri="{BB962C8B-B14F-4D97-AF65-F5344CB8AC3E}">
        <p14:creationId xmlns:p14="http://schemas.microsoft.com/office/powerpoint/2010/main" val="307381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D3668577-40B3-0548-C77A-D70A0BA3EC0D}"/>
              </a:ext>
            </a:extLst>
          </p:cNvPr>
          <p:cNvPicPr>
            <a:picLocks noGrp="1" noChangeAspect="1"/>
          </p:cNvPicPr>
          <p:nvPr>
            <p:ph idx="1"/>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1356364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328462" y="617041"/>
            <a:ext cx="5010408" cy="6219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Bound </a:t>
            </a:r>
            <a:r>
              <a:rPr lang="en-US" b="1" dirty="0"/>
              <a:t> Morpheme</a:t>
            </a:r>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08708" y="1480039"/>
            <a:ext cx="9358745"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Cannot appear as a word by itself.</a:t>
            </a:r>
          </a:p>
          <a:p>
            <a:r>
              <a:rPr lang="en-US" sz="2000" dirty="0"/>
              <a:t>-s (dog-s), -</a:t>
            </a:r>
            <a:r>
              <a:rPr lang="en-US" sz="2000" dirty="0" err="1"/>
              <a:t>ly</a:t>
            </a:r>
            <a:r>
              <a:rPr lang="en-US" sz="2000" dirty="0"/>
              <a:t> (quick-</a:t>
            </a:r>
            <a:r>
              <a:rPr lang="en-US" sz="2000" dirty="0" err="1"/>
              <a:t>ly</a:t>
            </a:r>
            <a:r>
              <a:rPr lang="en-US" sz="2000" dirty="0"/>
              <a:t>), -</a:t>
            </a:r>
            <a:r>
              <a:rPr lang="en-US" sz="2000" dirty="0" err="1"/>
              <a:t>ed</a:t>
            </a:r>
            <a:r>
              <a:rPr lang="en-US" sz="2000" dirty="0"/>
              <a:t> (walk-</a:t>
            </a:r>
            <a:r>
              <a:rPr lang="en-US" sz="2000" dirty="0" err="1"/>
              <a:t>ed</a:t>
            </a:r>
            <a:r>
              <a:rPr lang="en-US" sz="2000" dirty="0"/>
              <a:t>)</a:t>
            </a:r>
          </a:p>
          <a:p>
            <a:r>
              <a:rPr lang="en-US" sz="2000" dirty="0"/>
              <a:t>cannot stand alone </a:t>
            </a:r>
          </a:p>
          <a:p>
            <a:r>
              <a:rPr lang="en-US" sz="2000" dirty="0"/>
              <a:t>Not complete in themselves</a:t>
            </a:r>
          </a:p>
          <a:p>
            <a:r>
              <a:rPr lang="en-US" sz="2000" dirty="0"/>
              <a:t>Depends on free Morpheme</a:t>
            </a:r>
          </a:p>
          <a:p>
            <a:r>
              <a:rPr lang="en-US" sz="2000" dirty="0"/>
              <a:t>Affixes are bound morpheme </a:t>
            </a:r>
          </a:p>
          <a:p>
            <a:r>
              <a:rPr lang="en-US" sz="2000" dirty="0"/>
              <a:t>typically attached to free morpheme.</a:t>
            </a:r>
          </a:p>
          <a:p>
            <a:r>
              <a:rPr lang="en-US" sz="2000" dirty="0"/>
              <a:t> They can prefixes, Infix and suffixes (re-, un-, dis-, pre-, -ness, -less, -</a:t>
            </a:r>
            <a:r>
              <a:rPr lang="en-US" sz="2000" dirty="0" err="1"/>
              <a:t>ly</a:t>
            </a:r>
            <a:r>
              <a:rPr lang="en-US" sz="2000" dirty="0"/>
              <a:t>).</a:t>
            </a:r>
          </a:p>
        </p:txBody>
      </p:sp>
    </p:spTree>
    <p:extLst>
      <p:ext uri="{BB962C8B-B14F-4D97-AF65-F5344CB8AC3E}">
        <p14:creationId xmlns:p14="http://schemas.microsoft.com/office/powerpoint/2010/main" val="169586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64EF-57C9-ACCA-3F67-0CFB713C4FE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2600" b="1" kern="1200">
                <a:solidFill>
                  <a:schemeClr val="tx1"/>
                </a:solidFill>
                <a:latin typeface="+mj-lt"/>
                <a:ea typeface="+mj-ea"/>
                <a:cs typeface="+mj-cs"/>
              </a:rPr>
              <a:t>Draw a deterministic  finite automate which accept 00 and 11 at the end of a string containing 0, 1 in it, e.g., 01010100 but not 000111010.</a:t>
            </a:r>
          </a:p>
        </p:txBody>
      </p:sp>
      <p:pic>
        <p:nvPicPr>
          <p:cNvPr id="5" name="Picture 5" descr="Diagram&#10;&#10;Description automatically generated">
            <a:extLst>
              <a:ext uri="{FF2B5EF4-FFF2-40B4-BE49-F238E27FC236}">
                <a16:creationId xmlns:a16="http://schemas.microsoft.com/office/drawing/2014/main" id="{1C3CCB9F-BC8D-5100-FD5A-F88BE1731669}"/>
              </a:ext>
            </a:extLst>
          </p:cNvPr>
          <p:cNvPicPr>
            <a:picLocks noChangeAspect="1"/>
          </p:cNvPicPr>
          <p:nvPr/>
        </p:nvPicPr>
        <p:blipFill>
          <a:blip r:embed="rId2"/>
          <a:stretch>
            <a:fillRect/>
          </a:stretch>
        </p:blipFill>
        <p:spPr>
          <a:xfrm>
            <a:off x="3164814" y="1863801"/>
            <a:ext cx="5862370" cy="4440746"/>
          </a:xfrm>
          <a:prstGeom prst="rect">
            <a:avLst/>
          </a:prstGeom>
        </p:spPr>
      </p:pic>
    </p:spTree>
    <p:extLst>
      <p:ext uri="{BB962C8B-B14F-4D97-AF65-F5344CB8AC3E}">
        <p14:creationId xmlns:p14="http://schemas.microsoft.com/office/powerpoint/2010/main" val="3046951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2D4BB7D-2449-123C-DC66-10DEA84FA7E8}"/>
              </a:ext>
            </a:extLst>
          </p:cNvPr>
          <p:cNvPicPr>
            <a:picLocks noGrp="1" noChangeAspect="1"/>
          </p:cNvPicPr>
          <p:nvPr>
            <p:ph idx="4294967295"/>
          </p:nvPr>
        </p:nvPicPr>
        <p:blipFill>
          <a:blip r:embed="rId2"/>
          <a:stretch>
            <a:fillRect/>
          </a:stretch>
        </p:blipFill>
        <p:spPr>
          <a:xfrm>
            <a:off x="230605" y="183566"/>
            <a:ext cx="3800475" cy="438150"/>
          </a:xfrm>
        </p:spPr>
      </p:pic>
      <p:pic>
        <p:nvPicPr>
          <p:cNvPr id="5" name="Picture 5" descr="Graphical user interface, text, application&#10;&#10;Description automatically generated">
            <a:extLst>
              <a:ext uri="{FF2B5EF4-FFF2-40B4-BE49-F238E27FC236}">
                <a16:creationId xmlns:a16="http://schemas.microsoft.com/office/drawing/2014/main" id="{A9E49868-DEC0-0E2B-4FDA-AFD548D3AB21}"/>
              </a:ext>
            </a:extLst>
          </p:cNvPr>
          <p:cNvPicPr>
            <a:picLocks noChangeAspect="1"/>
          </p:cNvPicPr>
          <p:nvPr/>
        </p:nvPicPr>
        <p:blipFill>
          <a:blip r:embed="rId3"/>
          <a:stretch>
            <a:fillRect/>
          </a:stretch>
        </p:blipFill>
        <p:spPr>
          <a:xfrm>
            <a:off x="232611" y="896753"/>
            <a:ext cx="10523621" cy="5475571"/>
          </a:xfrm>
          <a:prstGeom prst="rect">
            <a:avLst/>
          </a:prstGeom>
        </p:spPr>
      </p:pic>
    </p:spTree>
    <p:extLst>
      <p:ext uri="{BB962C8B-B14F-4D97-AF65-F5344CB8AC3E}">
        <p14:creationId xmlns:p14="http://schemas.microsoft.com/office/powerpoint/2010/main" val="4095010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EFEBA4-B9E2-423E-8314-BFE8F54C509C}"/>
              </a:ext>
            </a:extLst>
          </p:cNvPr>
          <p:cNvPicPr>
            <a:picLocks noChangeAspect="1"/>
          </p:cNvPicPr>
          <p:nvPr/>
        </p:nvPicPr>
        <p:blipFill rotWithShape="1">
          <a:blip r:embed="rId2"/>
          <a:srcRect l="23262" t="33959" r="45505" b="46474"/>
          <a:stretch/>
        </p:blipFill>
        <p:spPr>
          <a:xfrm>
            <a:off x="625761" y="4220112"/>
            <a:ext cx="7431426" cy="1892785"/>
          </a:xfrm>
          <a:prstGeom prst="rect">
            <a:avLst/>
          </a:prstGeom>
        </p:spPr>
      </p:pic>
      <p:pic>
        <p:nvPicPr>
          <p:cNvPr id="5" name="Picture 4">
            <a:extLst>
              <a:ext uri="{FF2B5EF4-FFF2-40B4-BE49-F238E27FC236}">
                <a16:creationId xmlns:a16="http://schemas.microsoft.com/office/drawing/2014/main" id="{5BF7D867-505A-46BD-8FD8-FDC243537EE2}"/>
              </a:ext>
            </a:extLst>
          </p:cNvPr>
          <p:cNvPicPr>
            <a:picLocks noChangeAspect="1"/>
          </p:cNvPicPr>
          <p:nvPr/>
        </p:nvPicPr>
        <p:blipFill rotWithShape="1">
          <a:blip r:embed="rId3"/>
          <a:srcRect l="31182" t="55814" r="37701" b="28464"/>
          <a:stretch/>
        </p:blipFill>
        <p:spPr>
          <a:xfrm>
            <a:off x="6096000" y="1182332"/>
            <a:ext cx="5965372" cy="3350089"/>
          </a:xfrm>
          <a:prstGeom prst="rect">
            <a:avLst/>
          </a:prstGeom>
        </p:spPr>
      </p:pic>
      <p:pic>
        <p:nvPicPr>
          <p:cNvPr id="4" name="Picture 3">
            <a:extLst>
              <a:ext uri="{FF2B5EF4-FFF2-40B4-BE49-F238E27FC236}">
                <a16:creationId xmlns:a16="http://schemas.microsoft.com/office/drawing/2014/main" id="{95B6F9D2-C2EC-420A-8B64-DBC88F7A3A71}"/>
              </a:ext>
            </a:extLst>
          </p:cNvPr>
          <p:cNvPicPr>
            <a:picLocks noChangeAspect="1"/>
          </p:cNvPicPr>
          <p:nvPr/>
        </p:nvPicPr>
        <p:blipFill rotWithShape="1">
          <a:blip r:embed="rId2"/>
          <a:srcRect l="23262" t="13182" r="45505" b="69769"/>
          <a:stretch/>
        </p:blipFill>
        <p:spPr>
          <a:xfrm>
            <a:off x="63388" y="130631"/>
            <a:ext cx="7431426" cy="1583869"/>
          </a:xfrm>
          <a:prstGeom prst="rect">
            <a:avLst/>
          </a:prstGeom>
        </p:spPr>
      </p:pic>
    </p:spTree>
    <p:extLst>
      <p:ext uri="{BB962C8B-B14F-4D97-AF65-F5344CB8AC3E}">
        <p14:creationId xmlns:p14="http://schemas.microsoft.com/office/powerpoint/2010/main" val="35013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49FC0-71C9-417C-8E33-FBA875B9F007}"/>
              </a:ext>
            </a:extLst>
          </p:cNvPr>
          <p:cNvPicPr>
            <a:picLocks noChangeAspect="1"/>
          </p:cNvPicPr>
          <p:nvPr/>
        </p:nvPicPr>
        <p:blipFill rotWithShape="1">
          <a:blip r:embed="rId2"/>
          <a:srcRect l="23771" t="22359" r="24364" b="34366"/>
          <a:stretch/>
        </p:blipFill>
        <p:spPr>
          <a:xfrm>
            <a:off x="643467" y="2187212"/>
            <a:ext cx="5291666" cy="2483575"/>
          </a:xfrm>
          <a:prstGeom prst="rect">
            <a:avLst/>
          </a:prstGeom>
        </p:spPr>
      </p:pic>
      <p:pic>
        <p:nvPicPr>
          <p:cNvPr id="5" name="Picture 4">
            <a:extLst>
              <a:ext uri="{FF2B5EF4-FFF2-40B4-BE49-F238E27FC236}">
                <a16:creationId xmlns:a16="http://schemas.microsoft.com/office/drawing/2014/main" id="{90F3FA67-BC5F-4E48-9DEF-FD7F24B735B5}"/>
              </a:ext>
            </a:extLst>
          </p:cNvPr>
          <p:cNvPicPr>
            <a:picLocks noChangeAspect="1"/>
          </p:cNvPicPr>
          <p:nvPr/>
        </p:nvPicPr>
        <p:blipFill rotWithShape="1">
          <a:blip r:embed="rId3"/>
          <a:srcRect l="23262" t="33959" r="45505" b="46474"/>
          <a:stretch/>
        </p:blipFill>
        <p:spPr>
          <a:xfrm>
            <a:off x="6256865" y="2496614"/>
            <a:ext cx="5291667" cy="1864771"/>
          </a:xfrm>
          <a:prstGeom prst="rect">
            <a:avLst/>
          </a:prstGeom>
        </p:spPr>
      </p:pic>
    </p:spTree>
    <p:extLst>
      <p:ext uri="{BB962C8B-B14F-4D97-AF65-F5344CB8AC3E}">
        <p14:creationId xmlns:p14="http://schemas.microsoft.com/office/powerpoint/2010/main" val="16289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A0EA51-B982-4EE3-9D1C-CCF83D592E8D}"/>
              </a:ext>
            </a:extLst>
          </p:cNvPr>
          <p:cNvPicPr>
            <a:picLocks noChangeAspect="1"/>
          </p:cNvPicPr>
          <p:nvPr/>
        </p:nvPicPr>
        <p:blipFill rotWithShape="1">
          <a:blip r:embed="rId2"/>
          <a:srcRect l="23645" t="20325" r="22966" b="32697"/>
          <a:stretch/>
        </p:blipFill>
        <p:spPr>
          <a:xfrm>
            <a:off x="643467" y="2119433"/>
            <a:ext cx="5291666" cy="2619134"/>
          </a:xfrm>
          <a:prstGeom prst="rect">
            <a:avLst/>
          </a:prstGeom>
        </p:spPr>
      </p:pic>
      <p:pic>
        <p:nvPicPr>
          <p:cNvPr id="5" name="Picture 4">
            <a:extLst>
              <a:ext uri="{FF2B5EF4-FFF2-40B4-BE49-F238E27FC236}">
                <a16:creationId xmlns:a16="http://schemas.microsoft.com/office/drawing/2014/main" id="{5CE5D3A4-3E36-4B46-BBF0-27AD1485BC16}"/>
              </a:ext>
            </a:extLst>
          </p:cNvPr>
          <p:cNvPicPr>
            <a:picLocks noChangeAspect="1"/>
          </p:cNvPicPr>
          <p:nvPr/>
        </p:nvPicPr>
        <p:blipFill rotWithShape="1">
          <a:blip r:embed="rId3"/>
          <a:srcRect l="23262" t="33959" r="45505" b="46474"/>
          <a:stretch/>
        </p:blipFill>
        <p:spPr>
          <a:xfrm>
            <a:off x="6256865" y="2496614"/>
            <a:ext cx="5291667" cy="1864771"/>
          </a:xfrm>
          <a:prstGeom prst="rect">
            <a:avLst/>
          </a:prstGeom>
        </p:spPr>
      </p:pic>
    </p:spTree>
    <p:extLst>
      <p:ext uri="{BB962C8B-B14F-4D97-AF65-F5344CB8AC3E}">
        <p14:creationId xmlns:p14="http://schemas.microsoft.com/office/powerpoint/2010/main" val="309641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D197BAD-D3D9-7786-546B-2054A14E3178}"/>
              </a:ext>
            </a:extLst>
          </p:cNvPr>
          <p:cNvPicPr>
            <a:picLocks noChangeAspect="1"/>
          </p:cNvPicPr>
          <p:nvPr/>
        </p:nvPicPr>
        <p:blipFill>
          <a:blip r:embed="rId2"/>
          <a:stretch>
            <a:fillRect/>
          </a:stretch>
        </p:blipFill>
        <p:spPr>
          <a:xfrm>
            <a:off x="152400" y="140369"/>
            <a:ext cx="5340015" cy="621631"/>
          </a:xfrm>
          <a:prstGeom prst="rect">
            <a:avLst/>
          </a:prstGeom>
        </p:spPr>
      </p:pic>
      <p:pic>
        <p:nvPicPr>
          <p:cNvPr id="3" name="Picture 3" descr="Diagram&#10;&#10;Description automatically generated">
            <a:extLst>
              <a:ext uri="{FF2B5EF4-FFF2-40B4-BE49-F238E27FC236}">
                <a16:creationId xmlns:a16="http://schemas.microsoft.com/office/drawing/2014/main" id="{7C1FC84E-65E8-0D17-652F-1E4A6D85AEEB}"/>
              </a:ext>
            </a:extLst>
          </p:cNvPr>
          <p:cNvPicPr>
            <a:picLocks noChangeAspect="1"/>
          </p:cNvPicPr>
          <p:nvPr/>
        </p:nvPicPr>
        <p:blipFill>
          <a:blip r:embed="rId3"/>
          <a:stretch>
            <a:fillRect/>
          </a:stretch>
        </p:blipFill>
        <p:spPr>
          <a:xfrm>
            <a:off x="493295" y="1282230"/>
            <a:ext cx="6803857" cy="4664513"/>
          </a:xfrm>
          <a:prstGeom prst="rect">
            <a:avLst/>
          </a:prstGeom>
        </p:spPr>
      </p:pic>
    </p:spTree>
    <p:extLst>
      <p:ext uri="{BB962C8B-B14F-4D97-AF65-F5344CB8AC3E}">
        <p14:creationId xmlns:p14="http://schemas.microsoft.com/office/powerpoint/2010/main" val="986283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5DA55E9-C2DA-9B41-1C72-925115D7A06B}"/>
              </a:ext>
            </a:extLst>
          </p:cNvPr>
          <p:cNvPicPr>
            <a:picLocks noChangeAspect="1"/>
          </p:cNvPicPr>
          <p:nvPr/>
        </p:nvPicPr>
        <p:blipFill>
          <a:blip r:embed="rId2"/>
          <a:stretch>
            <a:fillRect/>
          </a:stretch>
        </p:blipFill>
        <p:spPr>
          <a:xfrm>
            <a:off x="172453" y="193892"/>
            <a:ext cx="4628147" cy="534636"/>
          </a:xfrm>
          <a:prstGeom prst="rect">
            <a:avLst/>
          </a:prstGeom>
        </p:spPr>
      </p:pic>
      <p:pic>
        <p:nvPicPr>
          <p:cNvPr id="3" name="Picture 3" descr="Diagram&#10;&#10;Description automatically generated">
            <a:extLst>
              <a:ext uri="{FF2B5EF4-FFF2-40B4-BE49-F238E27FC236}">
                <a16:creationId xmlns:a16="http://schemas.microsoft.com/office/drawing/2014/main" id="{6C87ED19-FEE4-E262-8AF1-FF822E5A9284}"/>
              </a:ext>
            </a:extLst>
          </p:cNvPr>
          <p:cNvPicPr>
            <a:picLocks noChangeAspect="1"/>
          </p:cNvPicPr>
          <p:nvPr/>
        </p:nvPicPr>
        <p:blipFill>
          <a:blip r:embed="rId3"/>
          <a:stretch>
            <a:fillRect/>
          </a:stretch>
        </p:blipFill>
        <p:spPr>
          <a:xfrm>
            <a:off x="242637" y="1175191"/>
            <a:ext cx="6924173" cy="421685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FD03CAB4-E86F-CE4D-C113-5E04FC011980}"/>
              </a:ext>
            </a:extLst>
          </p:cNvPr>
          <p:cNvPicPr>
            <a:picLocks noChangeAspect="1"/>
          </p:cNvPicPr>
          <p:nvPr/>
        </p:nvPicPr>
        <p:blipFill>
          <a:blip r:embed="rId4"/>
          <a:stretch>
            <a:fillRect/>
          </a:stretch>
        </p:blipFill>
        <p:spPr>
          <a:xfrm>
            <a:off x="282742" y="5391351"/>
            <a:ext cx="9440778" cy="918009"/>
          </a:xfrm>
          <a:prstGeom prst="rect">
            <a:avLst/>
          </a:prstGeom>
        </p:spPr>
      </p:pic>
    </p:spTree>
    <p:extLst>
      <p:ext uri="{BB962C8B-B14F-4D97-AF65-F5344CB8AC3E}">
        <p14:creationId xmlns:p14="http://schemas.microsoft.com/office/powerpoint/2010/main" val="233801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DDDF428-2B89-FB66-4953-0CAAEF3F5A68}"/>
              </a:ext>
            </a:extLst>
          </p:cNvPr>
          <p:cNvPicPr>
            <a:picLocks noChangeAspect="1"/>
          </p:cNvPicPr>
          <p:nvPr/>
        </p:nvPicPr>
        <p:blipFill>
          <a:blip r:embed="rId2"/>
          <a:stretch>
            <a:fillRect/>
          </a:stretch>
        </p:blipFill>
        <p:spPr>
          <a:xfrm>
            <a:off x="212558" y="238910"/>
            <a:ext cx="5390147" cy="725339"/>
          </a:xfrm>
          <a:prstGeom prst="rect">
            <a:avLst/>
          </a:prstGeom>
        </p:spPr>
      </p:pic>
      <p:pic>
        <p:nvPicPr>
          <p:cNvPr id="3" name="Picture 3" descr="Diagram&#10;&#10;Description automatically generated">
            <a:extLst>
              <a:ext uri="{FF2B5EF4-FFF2-40B4-BE49-F238E27FC236}">
                <a16:creationId xmlns:a16="http://schemas.microsoft.com/office/drawing/2014/main" id="{3EE18932-3D6D-7184-B74E-57166EC531F1}"/>
              </a:ext>
            </a:extLst>
          </p:cNvPr>
          <p:cNvPicPr>
            <a:picLocks noChangeAspect="1"/>
          </p:cNvPicPr>
          <p:nvPr/>
        </p:nvPicPr>
        <p:blipFill>
          <a:blip r:embed="rId3"/>
          <a:stretch>
            <a:fillRect/>
          </a:stretch>
        </p:blipFill>
        <p:spPr>
          <a:xfrm>
            <a:off x="252663" y="1565746"/>
            <a:ext cx="7816515" cy="4338113"/>
          </a:xfrm>
          <a:prstGeom prst="rect">
            <a:avLst/>
          </a:prstGeom>
        </p:spPr>
      </p:pic>
    </p:spTree>
    <p:extLst>
      <p:ext uri="{BB962C8B-B14F-4D97-AF65-F5344CB8AC3E}">
        <p14:creationId xmlns:p14="http://schemas.microsoft.com/office/powerpoint/2010/main" val="84952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17179-8995-4034-9B3B-11C51655D52E}"/>
              </a:ext>
            </a:extLst>
          </p:cNvPr>
          <p:cNvSpPr>
            <a:spLocks noGrp="1"/>
          </p:cNvSpPr>
          <p:nvPr>
            <p:ph idx="1"/>
          </p:nvPr>
        </p:nvSpPr>
        <p:spPr>
          <a:xfrm>
            <a:off x="1066800" y="461053"/>
            <a:ext cx="10058400" cy="4382754"/>
          </a:xfrm>
        </p:spPr>
        <p:txBody>
          <a:bodyPr>
            <a:normAutofit/>
          </a:bodyPr>
          <a:lstStyle/>
          <a:p>
            <a:r>
              <a:rPr lang="en-US" sz="2800" dirty="0">
                <a:latin typeface="Times New Roman" panose="02020603050405020304" pitchFamily="18" charset="0"/>
                <a:cs typeface="Times New Roman" panose="02020603050405020304" pitchFamily="18" charset="0"/>
              </a:rPr>
              <a:t>Finite-state can capture the generalization here:</a:t>
            </a:r>
          </a:p>
          <a:p>
            <a:pPr lvl="6"/>
            <a:r>
              <a:rPr lang="en-US" sz="2700" dirty="0" err="1">
                <a:latin typeface="Times New Roman" panose="02020603050405020304" pitchFamily="18" charset="0"/>
                <a:cs typeface="Times New Roman" panose="02020603050405020304" pitchFamily="18" charset="0"/>
              </a:rPr>
              <a:t>Eg.</a:t>
            </a:r>
            <a:endParaRPr lang="en-US" sz="2700" dirty="0">
              <a:latin typeface="Times New Roman" panose="02020603050405020304" pitchFamily="18" charset="0"/>
              <a:cs typeface="Times New Roman" panose="02020603050405020304" pitchFamily="18" charset="0"/>
            </a:endParaRPr>
          </a:p>
          <a:p>
            <a:pPr lvl="6"/>
            <a:r>
              <a:rPr lang="en-US" sz="2700" dirty="0">
                <a:latin typeface="Times New Roman" panose="02020603050405020304" pitchFamily="18" charset="0"/>
                <a:cs typeface="Times New Roman" panose="02020603050405020304" pitchFamily="18" charset="0"/>
              </a:rPr>
              <a:t>I eat Sushi</a:t>
            </a:r>
          </a:p>
          <a:p>
            <a:pPr lvl="6"/>
            <a:r>
              <a:rPr lang="en-US" sz="2700" dirty="0">
                <a:latin typeface="Times New Roman" panose="02020603050405020304" pitchFamily="18" charset="0"/>
                <a:cs typeface="Times New Roman" panose="02020603050405020304" pitchFamily="18" charset="0"/>
              </a:rPr>
              <a:t>Ram like Mango</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Noun+ Verb Noun+</a:t>
            </a:r>
          </a:p>
        </p:txBody>
      </p:sp>
      <p:pic>
        <p:nvPicPr>
          <p:cNvPr id="5" name="Picture 4">
            <a:extLst>
              <a:ext uri="{FF2B5EF4-FFF2-40B4-BE49-F238E27FC236}">
                <a16:creationId xmlns:a16="http://schemas.microsoft.com/office/drawing/2014/main" id="{73C72D6E-2071-4974-8EA9-5ED56D1A9B1B}"/>
              </a:ext>
            </a:extLst>
          </p:cNvPr>
          <p:cNvPicPr>
            <a:picLocks noChangeAspect="1"/>
          </p:cNvPicPr>
          <p:nvPr/>
        </p:nvPicPr>
        <p:blipFill>
          <a:blip r:embed="rId2"/>
          <a:stretch>
            <a:fillRect/>
          </a:stretch>
        </p:blipFill>
        <p:spPr>
          <a:xfrm>
            <a:off x="1066800" y="3429000"/>
            <a:ext cx="9845372" cy="3154956"/>
          </a:xfrm>
          <a:prstGeom prst="rect">
            <a:avLst/>
          </a:prstGeom>
        </p:spPr>
      </p:pic>
    </p:spTree>
    <p:extLst>
      <p:ext uri="{BB962C8B-B14F-4D97-AF65-F5344CB8AC3E}">
        <p14:creationId xmlns:p14="http://schemas.microsoft.com/office/powerpoint/2010/main" val="3517078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4691-110E-4174-9768-563954288493}"/>
              </a:ext>
            </a:extLst>
          </p:cNvPr>
          <p:cNvSpPr>
            <a:spLocks noGrp="1"/>
          </p:cNvSpPr>
          <p:nvPr>
            <p:ph type="title"/>
          </p:nvPr>
        </p:nvSpPr>
        <p:spPr/>
        <p:txBody>
          <a:bodyPr/>
          <a:lstStyle/>
          <a:p>
            <a:r>
              <a:rPr lang="en-US" dirty="0"/>
              <a:t>Language is recursive</a:t>
            </a:r>
          </a:p>
        </p:txBody>
      </p:sp>
      <p:pic>
        <p:nvPicPr>
          <p:cNvPr id="4" name="Picture 3">
            <a:extLst>
              <a:ext uri="{FF2B5EF4-FFF2-40B4-BE49-F238E27FC236}">
                <a16:creationId xmlns:a16="http://schemas.microsoft.com/office/drawing/2014/main" id="{B177AF70-AE16-4341-803D-2EA09E0F3116}"/>
              </a:ext>
            </a:extLst>
          </p:cNvPr>
          <p:cNvPicPr>
            <a:picLocks noChangeAspect="1"/>
          </p:cNvPicPr>
          <p:nvPr/>
        </p:nvPicPr>
        <p:blipFill>
          <a:blip r:embed="rId2"/>
          <a:stretch>
            <a:fillRect/>
          </a:stretch>
        </p:blipFill>
        <p:spPr>
          <a:xfrm>
            <a:off x="0" y="3478152"/>
            <a:ext cx="4890479" cy="3379848"/>
          </a:xfrm>
          <a:prstGeom prst="rect">
            <a:avLst/>
          </a:prstGeom>
        </p:spPr>
      </p:pic>
      <p:sp>
        <p:nvSpPr>
          <p:cNvPr id="5" name="Rectangle 4">
            <a:extLst>
              <a:ext uri="{FF2B5EF4-FFF2-40B4-BE49-F238E27FC236}">
                <a16:creationId xmlns:a16="http://schemas.microsoft.com/office/drawing/2014/main" id="{A2CE86F5-86BA-41DE-B455-A2B103F2890E}"/>
              </a:ext>
            </a:extLst>
          </p:cNvPr>
          <p:cNvSpPr/>
          <p:nvPr/>
        </p:nvSpPr>
        <p:spPr>
          <a:xfrm>
            <a:off x="6027792" y="1723825"/>
            <a:ext cx="6096000" cy="1938992"/>
          </a:xfrm>
          <a:prstGeom prst="rect">
            <a:avLst/>
          </a:prstGeom>
        </p:spPr>
        <p:txBody>
          <a:bodyPr>
            <a:spAutoFit/>
          </a:bodyPr>
          <a:lstStyle/>
          <a:p>
            <a:r>
              <a:rPr lang="en-US" sz="1600" dirty="0">
                <a:solidFill>
                  <a:srgbClr val="549F39"/>
                </a:solidFill>
                <a:latin typeface="Wingdings-Regular"/>
              </a:rPr>
              <a:t>§ </a:t>
            </a:r>
            <a:r>
              <a:rPr lang="en-US" sz="2400" dirty="0">
                <a:solidFill>
                  <a:srgbClr val="000000"/>
                </a:solidFill>
                <a:latin typeface="ArialMT"/>
              </a:rPr>
              <a:t>the ball</a:t>
            </a:r>
          </a:p>
          <a:p>
            <a:r>
              <a:rPr lang="en-US" sz="2000" dirty="0">
                <a:solidFill>
                  <a:srgbClr val="549F39"/>
                </a:solidFill>
                <a:latin typeface="Wingdings-Regular"/>
              </a:rPr>
              <a:t>§ </a:t>
            </a:r>
            <a:r>
              <a:rPr lang="en-US" sz="2400" dirty="0">
                <a:solidFill>
                  <a:srgbClr val="000000"/>
                </a:solidFill>
                <a:latin typeface="ArialMT"/>
              </a:rPr>
              <a:t>the ball </a:t>
            </a:r>
            <a:r>
              <a:rPr lang="en-US" sz="2400" dirty="0">
                <a:solidFill>
                  <a:srgbClr val="D2282E"/>
                </a:solidFill>
                <a:latin typeface="ArialMT"/>
              </a:rPr>
              <a:t>in the garden</a:t>
            </a:r>
          </a:p>
          <a:p>
            <a:r>
              <a:rPr lang="en-US" sz="2000" dirty="0">
                <a:solidFill>
                  <a:srgbClr val="549F39"/>
                </a:solidFill>
                <a:latin typeface="Wingdings-Regular"/>
              </a:rPr>
              <a:t>§ </a:t>
            </a:r>
            <a:r>
              <a:rPr lang="en-US" sz="2400" dirty="0">
                <a:solidFill>
                  <a:srgbClr val="000000"/>
                </a:solidFill>
                <a:latin typeface="ArialMT"/>
              </a:rPr>
              <a:t>the ball </a:t>
            </a:r>
            <a:r>
              <a:rPr lang="en-US" sz="2400" dirty="0">
                <a:solidFill>
                  <a:srgbClr val="D2282E"/>
                </a:solidFill>
                <a:latin typeface="ArialMT"/>
              </a:rPr>
              <a:t>in the garden behind the house</a:t>
            </a:r>
          </a:p>
          <a:p>
            <a:pPr marL="457200" indent="-457200"/>
            <a:r>
              <a:rPr lang="en-US" sz="2000" dirty="0">
                <a:solidFill>
                  <a:srgbClr val="549F39"/>
                </a:solidFill>
                <a:latin typeface="Wingdings-Regular"/>
              </a:rPr>
              <a:t>§ </a:t>
            </a:r>
            <a:r>
              <a:rPr lang="en-US" sz="2400" dirty="0">
                <a:solidFill>
                  <a:srgbClr val="000000"/>
                </a:solidFill>
                <a:latin typeface="ArialMT"/>
              </a:rPr>
              <a:t>the ball </a:t>
            </a:r>
            <a:r>
              <a:rPr lang="en-US" sz="2400" dirty="0">
                <a:solidFill>
                  <a:srgbClr val="D2282E"/>
                </a:solidFill>
                <a:latin typeface="ArialMT"/>
              </a:rPr>
              <a:t>in the garden behind the house     next to school</a:t>
            </a:r>
            <a:endParaRPr lang="en-US" sz="2400" dirty="0"/>
          </a:p>
        </p:txBody>
      </p:sp>
      <p:sp>
        <p:nvSpPr>
          <p:cNvPr id="6" name="Rectangle 5">
            <a:extLst>
              <a:ext uri="{FF2B5EF4-FFF2-40B4-BE49-F238E27FC236}">
                <a16:creationId xmlns:a16="http://schemas.microsoft.com/office/drawing/2014/main" id="{6F1DA977-3D05-4D86-9543-E07B4EF9405F}"/>
              </a:ext>
            </a:extLst>
          </p:cNvPr>
          <p:cNvSpPr/>
          <p:nvPr/>
        </p:nvSpPr>
        <p:spPr>
          <a:xfrm>
            <a:off x="285577" y="1908491"/>
            <a:ext cx="6096000" cy="1569660"/>
          </a:xfrm>
          <a:prstGeom prst="rect">
            <a:avLst/>
          </a:prstGeom>
        </p:spPr>
        <p:txBody>
          <a:bodyPr>
            <a:spAutoFit/>
          </a:bodyPr>
          <a:lstStyle/>
          <a:p>
            <a:r>
              <a:rPr lang="en-US" sz="2000" dirty="0">
                <a:solidFill>
                  <a:srgbClr val="549F39"/>
                </a:solidFill>
                <a:latin typeface="Wingdings-Regular"/>
              </a:rPr>
              <a:t>§ </a:t>
            </a:r>
            <a:r>
              <a:rPr lang="en-US" sz="2400" dirty="0">
                <a:solidFill>
                  <a:srgbClr val="000000"/>
                </a:solidFill>
                <a:latin typeface="ArialMT"/>
              </a:rPr>
              <a:t>the ball</a:t>
            </a:r>
          </a:p>
          <a:p>
            <a:r>
              <a:rPr lang="en-US" sz="2000" dirty="0">
                <a:solidFill>
                  <a:srgbClr val="549F39"/>
                </a:solidFill>
                <a:latin typeface="Wingdings-Regular"/>
              </a:rPr>
              <a:t>§ </a:t>
            </a:r>
            <a:r>
              <a:rPr lang="en-US" sz="2400" dirty="0">
                <a:solidFill>
                  <a:srgbClr val="000000"/>
                </a:solidFill>
                <a:latin typeface="ArialMT"/>
              </a:rPr>
              <a:t>the </a:t>
            </a:r>
            <a:r>
              <a:rPr lang="en-US" sz="2400" dirty="0">
                <a:solidFill>
                  <a:srgbClr val="455F51"/>
                </a:solidFill>
                <a:latin typeface="ArialMT"/>
              </a:rPr>
              <a:t>big </a:t>
            </a:r>
            <a:r>
              <a:rPr lang="en-US" sz="2400" dirty="0">
                <a:solidFill>
                  <a:srgbClr val="000000"/>
                </a:solidFill>
                <a:latin typeface="ArialMT"/>
              </a:rPr>
              <a:t>ball</a:t>
            </a:r>
          </a:p>
          <a:p>
            <a:r>
              <a:rPr lang="en-US" sz="2000" dirty="0">
                <a:solidFill>
                  <a:srgbClr val="549F39"/>
                </a:solidFill>
                <a:latin typeface="Wingdings-Regular"/>
              </a:rPr>
              <a:t>§ </a:t>
            </a:r>
            <a:r>
              <a:rPr lang="en-US" sz="2400" dirty="0">
                <a:solidFill>
                  <a:srgbClr val="000000"/>
                </a:solidFill>
                <a:latin typeface="ArialMT"/>
              </a:rPr>
              <a:t>the </a:t>
            </a:r>
            <a:r>
              <a:rPr lang="en-US" sz="2400" dirty="0">
                <a:solidFill>
                  <a:srgbClr val="D2282E"/>
                </a:solidFill>
                <a:latin typeface="ArialMT"/>
              </a:rPr>
              <a:t>big, red </a:t>
            </a:r>
            <a:r>
              <a:rPr lang="en-US" sz="2400" dirty="0">
                <a:solidFill>
                  <a:srgbClr val="000000"/>
                </a:solidFill>
                <a:latin typeface="ArialMT"/>
              </a:rPr>
              <a:t>ball</a:t>
            </a:r>
          </a:p>
          <a:p>
            <a:r>
              <a:rPr lang="en-US" sz="2000" dirty="0">
                <a:solidFill>
                  <a:srgbClr val="549F39"/>
                </a:solidFill>
                <a:latin typeface="Wingdings-Regular"/>
              </a:rPr>
              <a:t>§ </a:t>
            </a:r>
            <a:r>
              <a:rPr lang="en-US" sz="2400" dirty="0">
                <a:solidFill>
                  <a:srgbClr val="000000"/>
                </a:solidFill>
                <a:latin typeface="ArialMT"/>
              </a:rPr>
              <a:t>the </a:t>
            </a:r>
            <a:r>
              <a:rPr lang="en-US" sz="2400" dirty="0">
                <a:solidFill>
                  <a:srgbClr val="D2282E"/>
                </a:solidFill>
                <a:latin typeface="ArialMT"/>
              </a:rPr>
              <a:t>big, red, heavy </a:t>
            </a:r>
            <a:r>
              <a:rPr lang="en-US" sz="2400" dirty="0">
                <a:solidFill>
                  <a:srgbClr val="000000"/>
                </a:solidFill>
                <a:latin typeface="ArialMT"/>
              </a:rPr>
              <a:t>ball</a:t>
            </a:r>
            <a:endParaRPr lang="en-US" dirty="0"/>
          </a:p>
        </p:txBody>
      </p:sp>
      <p:pic>
        <p:nvPicPr>
          <p:cNvPr id="9" name="Picture 8">
            <a:extLst>
              <a:ext uri="{FF2B5EF4-FFF2-40B4-BE49-F238E27FC236}">
                <a16:creationId xmlns:a16="http://schemas.microsoft.com/office/drawing/2014/main" id="{5CD9FCD5-087D-488A-B898-D63EC6B7CE88}"/>
              </a:ext>
            </a:extLst>
          </p:cNvPr>
          <p:cNvPicPr>
            <a:picLocks noChangeAspect="1"/>
          </p:cNvPicPr>
          <p:nvPr/>
        </p:nvPicPr>
        <p:blipFill>
          <a:blip r:embed="rId3"/>
          <a:stretch>
            <a:fillRect/>
          </a:stretch>
        </p:blipFill>
        <p:spPr>
          <a:xfrm>
            <a:off x="6027792" y="3545175"/>
            <a:ext cx="6164208" cy="3070808"/>
          </a:xfrm>
          <a:prstGeom prst="rect">
            <a:avLst/>
          </a:prstGeom>
        </p:spPr>
      </p:pic>
    </p:spTree>
    <p:extLst>
      <p:ext uri="{BB962C8B-B14F-4D97-AF65-F5344CB8AC3E}">
        <p14:creationId xmlns:p14="http://schemas.microsoft.com/office/powerpoint/2010/main" val="114221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17A0D8E8-6FC7-4050-AACD-B9A6C1F7CAAC}"/>
              </a:ext>
            </a:extLst>
          </p:cNvPr>
          <p:cNvSpPr txBox="1">
            <a:spLocks/>
          </p:cNvSpPr>
          <p:nvPr/>
        </p:nvSpPr>
        <p:spPr>
          <a:xfrm>
            <a:off x="446157" y="680416"/>
            <a:ext cx="5010408" cy="62198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dirty="0"/>
              <a:t> </a:t>
            </a:r>
            <a:r>
              <a:rPr lang="en-US" b="1" i="1" dirty="0"/>
              <a:t> Prefix</a:t>
            </a:r>
            <a:endParaRPr lang="en-US" b="1" dirty="0"/>
          </a:p>
        </p:txBody>
      </p:sp>
      <p:sp>
        <p:nvSpPr>
          <p:cNvPr id="11" name="Content Placeholder 2">
            <a:extLst>
              <a:ext uri="{FF2B5EF4-FFF2-40B4-BE49-F238E27FC236}">
                <a16:creationId xmlns:a16="http://schemas.microsoft.com/office/drawing/2014/main" id="{33DCC4DA-9540-48A6-BB3F-52902B1B8D40}"/>
              </a:ext>
            </a:extLst>
          </p:cNvPr>
          <p:cNvSpPr txBox="1">
            <a:spLocks/>
          </p:cNvSpPr>
          <p:nvPr/>
        </p:nvSpPr>
        <p:spPr>
          <a:xfrm>
            <a:off x="751351" y="1478431"/>
            <a:ext cx="5010407" cy="507418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Attached before lexical morpheme</a:t>
            </a:r>
          </a:p>
          <a:p>
            <a:r>
              <a:rPr lang="en-US" sz="2000" dirty="0"/>
              <a:t>Be-come</a:t>
            </a:r>
          </a:p>
          <a:p>
            <a:r>
              <a:rPr lang="en-US" sz="2000" dirty="0"/>
              <a:t>Un-happy</a:t>
            </a:r>
          </a:p>
          <a:p>
            <a:endParaRPr lang="en-US" sz="2000" dirty="0"/>
          </a:p>
          <a:p>
            <a:endParaRPr lang="en-US" sz="2000" dirty="0"/>
          </a:p>
        </p:txBody>
      </p:sp>
    </p:spTree>
    <p:extLst>
      <p:ext uri="{BB962C8B-B14F-4D97-AF65-F5344CB8AC3E}">
        <p14:creationId xmlns:p14="http://schemas.microsoft.com/office/powerpoint/2010/main" val="3155048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D0490-B8EA-4201-A635-D2DE2D525BE6}"/>
              </a:ext>
            </a:extLst>
          </p:cNvPr>
          <p:cNvPicPr>
            <a:picLocks noChangeAspect="1"/>
          </p:cNvPicPr>
          <p:nvPr/>
        </p:nvPicPr>
        <p:blipFill rotWithShape="1">
          <a:blip r:embed="rId2"/>
          <a:srcRect l="23304" t="16650" r="26607" b="14983"/>
          <a:stretch/>
        </p:blipFill>
        <p:spPr>
          <a:xfrm>
            <a:off x="0" y="114301"/>
            <a:ext cx="6106886" cy="6498770"/>
          </a:xfrm>
          <a:prstGeom prst="rect">
            <a:avLst/>
          </a:prstGeom>
        </p:spPr>
      </p:pic>
      <p:pic>
        <p:nvPicPr>
          <p:cNvPr id="5" name="Picture 4">
            <a:extLst>
              <a:ext uri="{FF2B5EF4-FFF2-40B4-BE49-F238E27FC236}">
                <a16:creationId xmlns:a16="http://schemas.microsoft.com/office/drawing/2014/main" id="{C5ED011A-7783-4225-90C2-5EAE4BF0CBD4}"/>
              </a:ext>
            </a:extLst>
          </p:cNvPr>
          <p:cNvPicPr>
            <a:picLocks noChangeAspect="1"/>
          </p:cNvPicPr>
          <p:nvPr/>
        </p:nvPicPr>
        <p:blipFill>
          <a:blip r:embed="rId3"/>
          <a:stretch>
            <a:fillRect/>
          </a:stretch>
        </p:blipFill>
        <p:spPr>
          <a:xfrm>
            <a:off x="6106886" y="1401872"/>
            <a:ext cx="6183211" cy="4149842"/>
          </a:xfrm>
          <a:prstGeom prst="rect">
            <a:avLst/>
          </a:prstGeom>
        </p:spPr>
      </p:pic>
      <p:sp>
        <p:nvSpPr>
          <p:cNvPr id="6" name="Arrow: Right 5">
            <a:extLst>
              <a:ext uri="{FF2B5EF4-FFF2-40B4-BE49-F238E27FC236}">
                <a16:creationId xmlns:a16="http://schemas.microsoft.com/office/drawing/2014/main" id="{16449A56-BB38-4710-9CB6-22CEF20773B7}"/>
              </a:ext>
            </a:extLst>
          </p:cNvPr>
          <p:cNvSpPr/>
          <p:nvPr/>
        </p:nvSpPr>
        <p:spPr>
          <a:xfrm>
            <a:off x="5524438" y="2985744"/>
            <a:ext cx="1039648" cy="655527"/>
          </a:xfrm>
          <a:prstGeom prst="rightArrow">
            <a:avLst/>
          </a:prstGeom>
          <a:ln w="76200">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76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386438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D8BA-8456-41C9-9539-D9E83A1ED2A7}"/>
              </a:ext>
            </a:extLst>
          </p:cNvPr>
          <p:cNvSpPr>
            <a:spLocks noGrp="1"/>
          </p:cNvSpPr>
          <p:nvPr>
            <p:ph type="title"/>
          </p:nvPr>
        </p:nvSpPr>
        <p:spPr>
          <a:xfrm>
            <a:off x="218536" y="110632"/>
            <a:ext cx="10058400" cy="859635"/>
          </a:xfrm>
        </p:spPr>
        <p:txBody>
          <a:bodyPr/>
          <a:lstStyle/>
          <a:p>
            <a:r>
              <a:rPr lang="en-US" b="1" dirty="0"/>
              <a:t>Morphological Parsing </a:t>
            </a:r>
            <a:endParaRPr lang="en-US" dirty="0"/>
          </a:p>
        </p:txBody>
      </p:sp>
      <p:sp>
        <p:nvSpPr>
          <p:cNvPr id="4" name="Rectangle 3">
            <a:extLst>
              <a:ext uri="{FF2B5EF4-FFF2-40B4-BE49-F238E27FC236}">
                <a16:creationId xmlns:a16="http://schemas.microsoft.com/office/drawing/2014/main" id="{E6768697-6C25-4063-8DF9-30B0A8CA451C}"/>
              </a:ext>
            </a:extLst>
          </p:cNvPr>
          <p:cNvSpPr/>
          <p:nvPr/>
        </p:nvSpPr>
        <p:spPr>
          <a:xfrm>
            <a:off x="1577710" y="2567591"/>
            <a:ext cx="10986253" cy="3708708"/>
          </a:xfrm>
          <a:prstGeom prst="rect">
            <a:avLst/>
          </a:prstGeom>
        </p:spPr>
        <p:txBody>
          <a:bodyPr wrap="square" lIns="91440" tIns="45720" rIns="91440" bIns="45720" anchor="t">
            <a:spAutoFit/>
          </a:bodyPr>
          <a:lstStyle/>
          <a:p>
            <a:endParaRPr lang="en-US" sz="1100" dirty="0">
              <a:solidFill>
                <a:srgbClr val="000000"/>
              </a:solidFill>
              <a:latin typeface="Times New Roman" panose="02020603050405020304" pitchFamily="18" charset="0"/>
            </a:endParaRPr>
          </a:p>
          <a:p>
            <a:r>
              <a:rPr lang="en-US" sz="3200" dirty="0">
                <a:solidFill>
                  <a:srgbClr val="000000"/>
                </a:solidFill>
                <a:latin typeface="Times New Roman"/>
                <a:cs typeface="Times New Roman"/>
              </a:rPr>
              <a:t>•</a:t>
            </a:r>
          </a:p>
          <a:p>
            <a:pPr marL="979170"/>
            <a:r>
              <a:rPr lang="en-US" sz="3200" dirty="0">
                <a:solidFill>
                  <a:srgbClr val="000000"/>
                </a:solidFill>
                <a:latin typeface="Times New Roman" panose="02020603050405020304" pitchFamily="18" charset="0"/>
              </a:rPr>
              <a:t>       	–cats ------------	cat +N +PLU</a:t>
            </a:r>
            <a:endParaRPr lang="en-US" sz="3200" dirty="0">
              <a:solidFill>
                <a:srgbClr val="000000"/>
              </a:solidFill>
              <a:latin typeface="Times New Roman" panose="02020603050405020304" pitchFamily="18" charset="0"/>
              <a:cs typeface="Times New Roman" panose="02020603050405020304" pitchFamily="18" charset="0"/>
            </a:endParaRPr>
          </a:p>
          <a:p>
            <a:pPr marL="979170"/>
            <a:r>
              <a:rPr lang="en-US" sz="3200" dirty="0">
                <a:solidFill>
                  <a:srgbClr val="000000"/>
                </a:solidFill>
                <a:latin typeface="Times New Roman" panose="02020603050405020304" pitchFamily="18" charset="0"/>
              </a:rPr>
              <a:t>	–cat -------------	cat +N +SG</a:t>
            </a:r>
            <a:endParaRPr lang="en-US" sz="3200" dirty="0">
              <a:solidFill>
                <a:srgbClr val="000000"/>
              </a:solidFill>
              <a:latin typeface="Times New Roman" panose="02020603050405020304" pitchFamily="18" charset="0"/>
              <a:cs typeface="Times New Roman" panose="02020603050405020304" pitchFamily="18" charset="0"/>
            </a:endParaRPr>
          </a:p>
          <a:p>
            <a:pPr marL="979170"/>
            <a:r>
              <a:rPr lang="en-US" sz="3200" dirty="0">
                <a:solidFill>
                  <a:srgbClr val="000000"/>
                </a:solidFill>
                <a:latin typeface="Times New Roman" panose="02020603050405020304" pitchFamily="18" charset="0"/>
              </a:rPr>
              <a:t>	–goose ------------goose +N +SG</a:t>
            </a:r>
            <a:endParaRPr lang="en-US" sz="3200" dirty="0">
              <a:solidFill>
                <a:srgbClr val="000000"/>
              </a:solidFill>
              <a:latin typeface="Times New Roman" panose="02020603050405020304" pitchFamily="18" charset="0"/>
              <a:cs typeface="Times New Roman" panose="02020603050405020304" pitchFamily="18" charset="0"/>
            </a:endParaRPr>
          </a:p>
          <a:p>
            <a:pPr marL="979170"/>
            <a:r>
              <a:rPr lang="en-US" sz="3200" dirty="0">
                <a:solidFill>
                  <a:srgbClr val="000000"/>
                </a:solidFill>
                <a:latin typeface="Times New Roman" panose="02020603050405020304" pitchFamily="18" charset="0"/>
              </a:rPr>
              <a:t>	–geese ------------goose +N +PLU</a:t>
            </a:r>
            <a:endParaRPr lang="en-US" sz="3200" dirty="0">
              <a:solidFill>
                <a:srgbClr val="000000"/>
              </a:solidFill>
              <a:latin typeface="Times New Roman" panose="02020603050405020304" pitchFamily="18" charset="0"/>
              <a:cs typeface="Times New Roman" panose="02020603050405020304" pitchFamily="18" charset="0"/>
            </a:endParaRPr>
          </a:p>
          <a:p>
            <a:pPr marL="979170"/>
            <a:r>
              <a:rPr lang="en-US" sz="3200" dirty="0">
                <a:solidFill>
                  <a:srgbClr val="000000"/>
                </a:solidFill>
                <a:latin typeface="Times New Roman" panose="02020603050405020304" pitchFamily="18" charset="0"/>
              </a:rPr>
              <a:t>	–catch ------------catch +V</a:t>
            </a:r>
            <a:endParaRPr lang="en-US" sz="3200" dirty="0">
              <a:solidFill>
                <a:srgbClr val="000000"/>
              </a:solidFill>
              <a:latin typeface="Times New Roman" panose="02020603050405020304" pitchFamily="18" charset="0"/>
              <a:cs typeface="Times New Roman" panose="02020603050405020304" pitchFamily="18" charset="0"/>
            </a:endParaRPr>
          </a:p>
          <a:p>
            <a:pPr marL="979170"/>
            <a:r>
              <a:rPr lang="en-US" sz="3200" dirty="0">
                <a:solidFill>
                  <a:srgbClr val="000000"/>
                </a:solidFill>
                <a:latin typeface="Times New Roman" panose="02020603050405020304" pitchFamily="18" charset="0"/>
              </a:rPr>
              <a:t>	–caught -----------catch +V +PAST</a:t>
            </a: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86FF8777-A5E1-4A52-967B-216017B5F260}"/>
              </a:ext>
            </a:extLst>
          </p:cNvPr>
          <p:cNvSpPr/>
          <p:nvPr/>
        </p:nvSpPr>
        <p:spPr>
          <a:xfrm>
            <a:off x="3298368" y="3151414"/>
            <a:ext cx="1785256" cy="3526972"/>
          </a:xfrm>
          <a:prstGeom prst="ellipse">
            <a:avLst/>
          </a:prstGeom>
          <a:noFill/>
          <a:ln w="76200">
            <a:solidFill>
              <a:srgbClr val="34452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6783FB99-3931-4A6B-AC79-4A1A0C3D2000}"/>
              </a:ext>
            </a:extLst>
          </p:cNvPr>
          <p:cNvSpPr/>
          <p:nvPr/>
        </p:nvSpPr>
        <p:spPr>
          <a:xfrm>
            <a:off x="5660566" y="2959118"/>
            <a:ext cx="3477985" cy="3898882"/>
          </a:xfrm>
          <a:prstGeom prst="ellipse">
            <a:avLst/>
          </a:prstGeom>
          <a:noFill/>
          <a:ln w="76200">
            <a:solidFill>
              <a:srgbClr val="34452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EDFC7B9-7099-48F2-9011-3F4218DE68DF}"/>
              </a:ext>
            </a:extLst>
          </p:cNvPr>
          <p:cNvSpPr/>
          <p:nvPr/>
        </p:nvSpPr>
        <p:spPr>
          <a:xfrm>
            <a:off x="167286" y="4272306"/>
            <a:ext cx="2024743" cy="834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Surface Form</a:t>
            </a:r>
          </a:p>
        </p:txBody>
      </p:sp>
      <p:sp>
        <p:nvSpPr>
          <p:cNvPr id="7" name="Rectangle 6">
            <a:extLst>
              <a:ext uri="{FF2B5EF4-FFF2-40B4-BE49-F238E27FC236}">
                <a16:creationId xmlns:a16="http://schemas.microsoft.com/office/drawing/2014/main" id="{84976C84-BD0D-4CA7-8468-8298615093C9}"/>
              </a:ext>
            </a:extLst>
          </p:cNvPr>
          <p:cNvSpPr/>
          <p:nvPr/>
        </p:nvSpPr>
        <p:spPr>
          <a:xfrm>
            <a:off x="9367153" y="4491114"/>
            <a:ext cx="2024743" cy="834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Lexical Form</a:t>
            </a:r>
          </a:p>
        </p:txBody>
      </p:sp>
      <p:sp>
        <p:nvSpPr>
          <p:cNvPr id="8" name="TextBox 7">
            <a:extLst>
              <a:ext uri="{FF2B5EF4-FFF2-40B4-BE49-F238E27FC236}">
                <a16:creationId xmlns:a16="http://schemas.microsoft.com/office/drawing/2014/main" id="{E78FAE4A-CEA2-B8CF-41A7-1ADEEAADB483}"/>
              </a:ext>
            </a:extLst>
          </p:cNvPr>
          <p:cNvSpPr txBox="1"/>
          <p:nvPr/>
        </p:nvSpPr>
        <p:spPr>
          <a:xfrm>
            <a:off x="324928" y="914400"/>
            <a:ext cx="115565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Times New Roman"/>
                <a:cs typeface="Segoe UI"/>
              </a:rPr>
              <a:t>Morphological parsing is to find the lexical form of a word from its surface form.​</a:t>
            </a:r>
          </a:p>
          <a:p>
            <a:r>
              <a:rPr lang="en-US" sz="3200" b="1" dirty="0">
                <a:latin typeface="Times New Roman"/>
                <a:cs typeface="Segoe UI"/>
              </a:rPr>
              <a:t>     Stem-----</a:t>
            </a:r>
            <a:r>
              <a:rPr lang="en-US" sz="3200" b="1" err="1">
                <a:latin typeface="Times New Roman"/>
                <a:cs typeface="Segoe UI"/>
              </a:rPr>
              <a:t>Prefix+Stem+Suffix</a:t>
            </a:r>
            <a:r>
              <a:rPr lang="en-US" sz="3200" b="1" dirty="0">
                <a:latin typeface="Times New Roman"/>
                <a:cs typeface="Segoe UI"/>
              </a:rPr>
              <a:t>​</a:t>
            </a:r>
          </a:p>
        </p:txBody>
      </p:sp>
    </p:spTree>
    <p:extLst>
      <p:ext uri="{BB962C8B-B14F-4D97-AF65-F5344CB8AC3E}">
        <p14:creationId xmlns:p14="http://schemas.microsoft.com/office/powerpoint/2010/main" val="485062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684F-2F8D-4FFA-B88D-E8C8C5784688}"/>
              </a:ext>
            </a:extLst>
          </p:cNvPr>
          <p:cNvSpPr>
            <a:spLocks noGrp="1"/>
          </p:cNvSpPr>
          <p:nvPr>
            <p:ph type="title"/>
          </p:nvPr>
        </p:nvSpPr>
        <p:spPr>
          <a:xfrm>
            <a:off x="74762" y="85136"/>
            <a:ext cx="10058400" cy="826977"/>
          </a:xfrm>
        </p:spPr>
        <p:txBody>
          <a:bodyPr/>
          <a:lstStyle/>
          <a:p>
            <a:r>
              <a:rPr lang="en-US" b="1" dirty="0"/>
              <a:t>Parts of A Morphological Processor </a:t>
            </a:r>
            <a:endParaRPr lang="en-US" dirty="0"/>
          </a:p>
        </p:txBody>
      </p:sp>
      <p:sp>
        <p:nvSpPr>
          <p:cNvPr id="4" name="Rectangle 3">
            <a:extLst>
              <a:ext uri="{FF2B5EF4-FFF2-40B4-BE49-F238E27FC236}">
                <a16:creationId xmlns:a16="http://schemas.microsoft.com/office/drawing/2014/main" id="{07330FF4-448F-4244-AB84-7B4521F8B9AD}"/>
              </a:ext>
            </a:extLst>
          </p:cNvPr>
          <p:cNvSpPr/>
          <p:nvPr/>
        </p:nvSpPr>
        <p:spPr>
          <a:xfrm>
            <a:off x="2875" y="1199660"/>
            <a:ext cx="12411460" cy="4570482"/>
          </a:xfrm>
          <a:prstGeom prst="rect">
            <a:avLst/>
          </a:prstGeom>
        </p:spPr>
        <p:txBody>
          <a:bodyPr wrap="square">
            <a:spAutoFit/>
          </a:bodyPr>
          <a:lstStyle/>
          <a:p>
            <a:endParaRPr lang="en-US" sz="1100" dirty="0">
              <a:solidFill>
                <a:srgbClr val="000000"/>
              </a:solidFill>
              <a:latin typeface="Times New Roman" panose="02020603050405020304" pitchFamily="18" charset="0"/>
            </a:endParaRPr>
          </a:p>
          <a:p>
            <a:r>
              <a:rPr lang="en-US" sz="2800" dirty="0">
                <a:solidFill>
                  <a:srgbClr val="000000"/>
                </a:solidFill>
                <a:latin typeface="Times New Roman" panose="02020603050405020304" pitchFamily="18" charset="0"/>
              </a:rPr>
              <a:t>•</a:t>
            </a:r>
            <a:r>
              <a:rPr lang="en-US" sz="2800" b="1" dirty="0">
                <a:solidFill>
                  <a:srgbClr val="000000"/>
                </a:solidFill>
                <a:latin typeface="Times New Roman" panose="02020603050405020304" pitchFamily="18" charset="0"/>
              </a:rPr>
              <a:t>Lexicon</a:t>
            </a:r>
            <a:r>
              <a:rPr lang="en-US" sz="2800" dirty="0">
                <a:solidFill>
                  <a:srgbClr val="000000"/>
                </a:solidFill>
                <a:latin typeface="Times New Roman" panose="02020603050405020304" pitchFamily="18" charset="0"/>
              </a:rPr>
              <a:t>: The list of stems</a:t>
            </a:r>
          </a:p>
          <a:p>
            <a:pPr indent="1665288"/>
            <a:r>
              <a:rPr lang="en-US" sz="2800" dirty="0">
                <a:solidFill>
                  <a:srgbClr val="000000"/>
                </a:solidFill>
                <a:latin typeface="Times New Roman" panose="02020603050405020304" pitchFamily="18" charset="0"/>
              </a:rPr>
              <a:t>with basic information about </a:t>
            </a:r>
          </a:p>
          <a:p>
            <a:pPr indent="1665288"/>
            <a:r>
              <a:rPr lang="en-US" sz="2800" dirty="0">
                <a:solidFill>
                  <a:srgbClr val="000000"/>
                </a:solidFill>
                <a:latin typeface="Times New Roman" panose="02020603050405020304" pitchFamily="18" charset="0"/>
              </a:rPr>
              <a:t>categories (noun, verb, adjective, …) </a:t>
            </a:r>
          </a:p>
          <a:p>
            <a:pPr indent="1665288"/>
            <a:r>
              <a:rPr lang="en-US" sz="2800" dirty="0">
                <a:solidFill>
                  <a:srgbClr val="000000"/>
                </a:solidFill>
                <a:latin typeface="Times New Roman" panose="02020603050405020304" pitchFamily="18" charset="0"/>
              </a:rPr>
              <a:t>sub-categories (regular noun, irregular noun, …)</a:t>
            </a:r>
          </a:p>
          <a:p>
            <a:pPr indent="1665288"/>
            <a:endParaRPr lang="en-US" sz="2800" dirty="0">
              <a:solidFill>
                <a:srgbClr val="000000"/>
              </a:solidFill>
              <a:latin typeface="Times New Roman" panose="02020603050405020304" pitchFamily="18" charset="0"/>
            </a:endParaRPr>
          </a:p>
          <a:p>
            <a:r>
              <a:rPr lang="en-US" sz="2800" dirty="0">
                <a:solidFill>
                  <a:srgbClr val="000000"/>
                </a:solidFill>
                <a:latin typeface="Times New Roman" panose="02020603050405020304" pitchFamily="18" charset="0"/>
              </a:rPr>
              <a:t>•</a:t>
            </a:r>
            <a:r>
              <a:rPr lang="en-US" sz="2800" b="1" dirty="0" err="1">
                <a:solidFill>
                  <a:srgbClr val="000000"/>
                </a:solidFill>
                <a:latin typeface="Times New Roman" panose="02020603050405020304" pitchFamily="18" charset="0"/>
              </a:rPr>
              <a:t>Morphotactics</a:t>
            </a:r>
            <a:r>
              <a:rPr lang="en-US" sz="2800" dirty="0">
                <a:solidFill>
                  <a:srgbClr val="000000"/>
                </a:solidFill>
                <a:latin typeface="Times New Roman" panose="02020603050405020304" pitchFamily="18" charset="0"/>
              </a:rPr>
              <a:t>: Explains ordering -which classes of morphemes can follow other classes of morphemes inside a word. </a:t>
            </a:r>
          </a:p>
          <a:p>
            <a:endParaRPr lang="en-US" sz="2800" dirty="0">
              <a:solidFill>
                <a:srgbClr val="000000"/>
              </a:solidFill>
              <a:latin typeface="Times New Roman" panose="02020603050405020304" pitchFamily="18" charset="0"/>
            </a:endParaRPr>
          </a:p>
          <a:p>
            <a:r>
              <a:rPr lang="en-US" sz="2800" dirty="0">
                <a:solidFill>
                  <a:srgbClr val="000000"/>
                </a:solidFill>
                <a:latin typeface="Times New Roman" panose="02020603050405020304" pitchFamily="18" charset="0"/>
              </a:rPr>
              <a:t>•</a:t>
            </a:r>
            <a:r>
              <a:rPr lang="en-US" sz="2800" b="1" dirty="0">
                <a:solidFill>
                  <a:srgbClr val="000000"/>
                </a:solidFill>
                <a:latin typeface="Times New Roman" panose="02020603050405020304" pitchFamily="18" charset="0"/>
              </a:rPr>
              <a:t>Orthographic Rules (Spelling Rules)</a:t>
            </a:r>
            <a:r>
              <a:rPr lang="en-US" sz="2800" dirty="0">
                <a:solidFill>
                  <a:srgbClr val="000000"/>
                </a:solidFill>
                <a:latin typeface="Times New Roman" panose="02020603050405020304" pitchFamily="18" charset="0"/>
              </a:rPr>
              <a:t>: These spelling rules are used to model changes that occur in a word (normally when two morphemes combine).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9834561-DAC9-2094-0BC6-EEB31CD31E65}"/>
                  </a:ext>
                </a:extLst>
              </p14:cNvPr>
              <p14:cNvContentPartPr/>
              <p14:nvPr/>
            </p14:nvContentPartPr>
            <p14:xfrm>
              <a:off x="310116" y="1656907"/>
              <a:ext cx="8860" cy="8860"/>
            </p14:xfrm>
          </p:contentPart>
        </mc:Choice>
        <mc:Fallback xmlns="">
          <p:pic>
            <p:nvPicPr>
              <p:cNvPr id="3" name="Ink 2">
                <a:extLst>
                  <a:ext uri="{FF2B5EF4-FFF2-40B4-BE49-F238E27FC236}">
                    <a16:creationId xmlns:a16="http://schemas.microsoft.com/office/drawing/2014/main" id="{19834561-DAC9-2094-0BC6-EEB31CD31E65}"/>
                  </a:ext>
                </a:extLst>
              </p:cNvPr>
              <p:cNvPicPr/>
              <p:nvPr/>
            </p:nvPicPr>
            <p:blipFill>
              <a:blip r:embed="rId3"/>
              <a:stretch>
                <a:fillRect/>
              </a:stretch>
            </p:blipFill>
            <p:spPr>
              <a:xfrm>
                <a:off x="-132884" y="1213907"/>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4462A2C-C40E-7C44-65BC-26F782F6248A}"/>
                  </a:ext>
                </a:extLst>
              </p14:cNvPr>
              <p14:cNvContentPartPr/>
              <p14:nvPr/>
            </p14:nvContentPartPr>
            <p14:xfrm>
              <a:off x="310116" y="1656907"/>
              <a:ext cx="8860" cy="8860"/>
            </p14:xfrm>
          </p:contentPart>
        </mc:Choice>
        <mc:Fallback xmlns="">
          <p:pic>
            <p:nvPicPr>
              <p:cNvPr id="5" name="Ink 4">
                <a:extLst>
                  <a:ext uri="{FF2B5EF4-FFF2-40B4-BE49-F238E27FC236}">
                    <a16:creationId xmlns:a16="http://schemas.microsoft.com/office/drawing/2014/main" id="{84462A2C-C40E-7C44-65BC-26F782F6248A}"/>
                  </a:ext>
                </a:extLst>
              </p:cNvPr>
              <p:cNvPicPr/>
              <p:nvPr/>
            </p:nvPicPr>
            <p:blipFill>
              <a:blip r:embed="rId3"/>
              <a:stretch>
                <a:fillRect/>
              </a:stretch>
            </p:blipFill>
            <p:spPr>
              <a:xfrm>
                <a:off x="-132884" y="1213907"/>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840123C-3BBF-D011-FE65-2757D62FAA10}"/>
                  </a:ext>
                </a:extLst>
              </p14:cNvPr>
              <p14:cNvContentPartPr/>
              <p14:nvPr/>
            </p14:nvContentPartPr>
            <p14:xfrm>
              <a:off x="824023" y="1648046"/>
              <a:ext cx="8860" cy="8860"/>
            </p14:xfrm>
          </p:contentPart>
        </mc:Choice>
        <mc:Fallback xmlns="">
          <p:pic>
            <p:nvPicPr>
              <p:cNvPr id="6" name="Ink 5">
                <a:extLst>
                  <a:ext uri="{FF2B5EF4-FFF2-40B4-BE49-F238E27FC236}">
                    <a16:creationId xmlns:a16="http://schemas.microsoft.com/office/drawing/2014/main" id="{A840123C-3BBF-D011-FE65-2757D62FAA10}"/>
                  </a:ext>
                </a:extLst>
              </p:cNvPr>
              <p:cNvPicPr/>
              <p:nvPr/>
            </p:nvPicPr>
            <p:blipFill>
              <a:blip r:embed="rId6"/>
              <a:stretch>
                <a:fillRect/>
              </a:stretch>
            </p:blipFill>
            <p:spPr>
              <a:xfrm>
                <a:off x="779723" y="1205046"/>
                <a:ext cx="96574"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6064BE9-ACA1-CEA5-90D4-4D00E901C330}"/>
                  </a:ext>
                </a:extLst>
              </p14:cNvPr>
              <p14:cNvContentPartPr/>
              <p14:nvPr/>
            </p14:nvContentPartPr>
            <p14:xfrm>
              <a:off x="832883" y="1648046"/>
              <a:ext cx="8860" cy="8860"/>
            </p14:xfrm>
          </p:contentPart>
        </mc:Choice>
        <mc:Fallback xmlns="">
          <p:pic>
            <p:nvPicPr>
              <p:cNvPr id="7" name="Ink 6">
                <a:extLst>
                  <a:ext uri="{FF2B5EF4-FFF2-40B4-BE49-F238E27FC236}">
                    <a16:creationId xmlns:a16="http://schemas.microsoft.com/office/drawing/2014/main" id="{D6064BE9-ACA1-CEA5-90D4-4D00E901C330}"/>
                  </a:ext>
                </a:extLst>
              </p:cNvPr>
              <p:cNvPicPr/>
              <p:nvPr/>
            </p:nvPicPr>
            <p:blipFill>
              <a:blip r:embed="rId3"/>
              <a:stretch>
                <a:fillRect/>
              </a:stretch>
            </p:blipFill>
            <p:spPr>
              <a:xfrm>
                <a:off x="389883" y="1205046"/>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0B3FB31-DED8-3DA1-B558-210D4F07CD5A}"/>
                  </a:ext>
                </a:extLst>
              </p14:cNvPr>
              <p14:cNvContentPartPr/>
              <p14:nvPr/>
            </p14:nvContentPartPr>
            <p14:xfrm>
              <a:off x="2037907" y="1742002"/>
              <a:ext cx="8860" cy="8860"/>
            </p14:xfrm>
          </p:contentPart>
        </mc:Choice>
        <mc:Fallback xmlns="">
          <p:pic>
            <p:nvPicPr>
              <p:cNvPr id="8" name="Ink 7">
                <a:extLst>
                  <a:ext uri="{FF2B5EF4-FFF2-40B4-BE49-F238E27FC236}">
                    <a16:creationId xmlns:a16="http://schemas.microsoft.com/office/drawing/2014/main" id="{A0B3FB31-DED8-3DA1-B558-210D4F07CD5A}"/>
                  </a:ext>
                </a:extLst>
              </p:cNvPr>
              <p:cNvPicPr/>
              <p:nvPr/>
            </p:nvPicPr>
            <p:blipFill>
              <a:blip r:embed="rId9"/>
              <a:stretch>
                <a:fillRect/>
              </a:stretch>
            </p:blipFill>
            <p:spPr>
              <a:xfrm>
                <a:off x="1594907" y="1697702"/>
                <a:ext cx="886000" cy="9657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A6AE9C0-959B-B1EC-0E73-DA256F68C5F6}"/>
                  </a:ext>
                </a:extLst>
              </p14:cNvPr>
              <p14:cNvContentPartPr/>
              <p14:nvPr/>
            </p14:nvContentPartPr>
            <p14:xfrm>
              <a:off x="2046767" y="1727790"/>
              <a:ext cx="8860" cy="8860"/>
            </p14:xfrm>
          </p:contentPart>
        </mc:Choice>
        <mc:Fallback xmlns="">
          <p:pic>
            <p:nvPicPr>
              <p:cNvPr id="9" name="Ink 8">
                <a:extLst>
                  <a:ext uri="{FF2B5EF4-FFF2-40B4-BE49-F238E27FC236}">
                    <a16:creationId xmlns:a16="http://schemas.microsoft.com/office/drawing/2014/main" id="{4A6AE9C0-959B-B1EC-0E73-DA256F68C5F6}"/>
                  </a:ext>
                </a:extLst>
              </p:cNvPr>
              <p:cNvPicPr/>
              <p:nvPr/>
            </p:nvPicPr>
            <p:blipFill>
              <a:blip r:embed="rId3"/>
              <a:stretch>
                <a:fillRect/>
              </a:stretch>
            </p:blipFill>
            <p:spPr>
              <a:xfrm>
                <a:off x="1603767" y="1284790"/>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EB65F52-F77D-9864-31A2-4E6A46848CC2}"/>
                  </a:ext>
                </a:extLst>
              </p14:cNvPr>
              <p14:cNvContentPartPr/>
              <p14:nvPr/>
            </p14:nvContentPartPr>
            <p14:xfrm>
              <a:off x="2179674" y="1665767"/>
              <a:ext cx="8860" cy="8860"/>
            </p14:xfrm>
          </p:contentPart>
        </mc:Choice>
        <mc:Fallback xmlns="">
          <p:pic>
            <p:nvPicPr>
              <p:cNvPr id="10" name="Ink 9">
                <a:extLst>
                  <a:ext uri="{FF2B5EF4-FFF2-40B4-BE49-F238E27FC236}">
                    <a16:creationId xmlns:a16="http://schemas.microsoft.com/office/drawing/2014/main" id="{1EB65F52-F77D-9864-31A2-4E6A46848CC2}"/>
                  </a:ext>
                </a:extLst>
              </p:cNvPr>
              <p:cNvPicPr/>
              <p:nvPr/>
            </p:nvPicPr>
            <p:blipFill>
              <a:blip r:embed="rId3"/>
              <a:stretch>
                <a:fillRect/>
              </a:stretch>
            </p:blipFill>
            <p:spPr>
              <a:xfrm>
                <a:off x="1736674" y="1222767"/>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708DA92-3FA3-CAB8-819B-FEC4B10F2A5B}"/>
                  </a:ext>
                </a:extLst>
              </p14:cNvPr>
              <p14:cNvContentPartPr/>
              <p14:nvPr/>
            </p14:nvContentPartPr>
            <p14:xfrm>
              <a:off x="2179674" y="1665767"/>
              <a:ext cx="8860" cy="8860"/>
            </p14:xfrm>
          </p:contentPart>
        </mc:Choice>
        <mc:Fallback xmlns="">
          <p:pic>
            <p:nvPicPr>
              <p:cNvPr id="11" name="Ink 10">
                <a:extLst>
                  <a:ext uri="{FF2B5EF4-FFF2-40B4-BE49-F238E27FC236}">
                    <a16:creationId xmlns:a16="http://schemas.microsoft.com/office/drawing/2014/main" id="{8708DA92-3FA3-CAB8-819B-FEC4B10F2A5B}"/>
                  </a:ext>
                </a:extLst>
              </p:cNvPr>
              <p:cNvPicPr/>
              <p:nvPr/>
            </p:nvPicPr>
            <p:blipFill>
              <a:blip r:embed="rId3"/>
              <a:stretch>
                <a:fillRect/>
              </a:stretch>
            </p:blipFill>
            <p:spPr>
              <a:xfrm>
                <a:off x="1736674" y="1222767"/>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A13753D6-4202-8737-2113-27AC92DE0BC8}"/>
                  </a:ext>
                </a:extLst>
              </p14:cNvPr>
              <p14:cNvContentPartPr/>
              <p14:nvPr/>
            </p14:nvContentPartPr>
            <p14:xfrm>
              <a:off x="1577163" y="1621465"/>
              <a:ext cx="8860" cy="8860"/>
            </p14:xfrm>
          </p:contentPart>
        </mc:Choice>
        <mc:Fallback xmlns="">
          <p:pic>
            <p:nvPicPr>
              <p:cNvPr id="13" name="Ink 12">
                <a:extLst>
                  <a:ext uri="{FF2B5EF4-FFF2-40B4-BE49-F238E27FC236}">
                    <a16:creationId xmlns:a16="http://schemas.microsoft.com/office/drawing/2014/main" id="{A13753D6-4202-8737-2113-27AC92DE0BC8}"/>
                  </a:ext>
                </a:extLst>
              </p:cNvPr>
              <p:cNvPicPr/>
              <p:nvPr/>
            </p:nvPicPr>
            <p:blipFill>
              <a:blip r:embed="rId3"/>
              <a:stretch>
                <a:fillRect/>
              </a:stretch>
            </p:blipFill>
            <p:spPr>
              <a:xfrm>
                <a:off x="1134163" y="1178465"/>
                <a:ext cx="886000" cy="88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3C1C22EE-761E-2A2A-7315-B6A46E9F280F}"/>
                  </a:ext>
                </a:extLst>
              </p14:cNvPr>
              <p14:cNvContentPartPr/>
              <p14:nvPr/>
            </p14:nvContentPartPr>
            <p14:xfrm>
              <a:off x="1577163" y="1621465"/>
              <a:ext cx="8860" cy="8860"/>
            </p14:xfrm>
          </p:contentPart>
        </mc:Choice>
        <mc:Fallback xmlns="">
          <p:pic>
            <p:nvPicPr>
              <p:cNvPr id="14" name="Ink 13">
                <a:extLst>
                  <a:ext uri="{FF2B5EF4-FFF2-40B4-BE49-F238E27FC236}">
                    <a16:creationId xmlns:a16="http://schemas.microsoft.com/office/drawing/2014/main" id="{3C1C22EE-761E-2A2A-7315-B6A46E9F280F}"/>
                  </a:ext>
                </a:extLst>
              </p:cNvPr>
              <p:cNvPicPr/>
              <p:nvPr/>
            </p:nvPicPr>
            <p:blipFill>
              <a:blip r:embed="rId3"/>
              <a:stretch>
                <a:fillRect/>
              </a:stretch>
            </p:blipFill>
            <p:spPr>
              <a:xfrm>
                <a:off x="1134163" y="1178465"/>
                <a:ext cx="886000" cy="886000"/>
              </a:xfrm>
              <a:prstGeom prst="rect">
                <a:avLst/>
              </a:prstGeom>
            </p:spPr>
          </p:pic>
        </mc:Fallback>
      </mc:AlternateContent>
    </p:spTree>
    <p:extLst>
      <p:ext uri="{BB962C8B-B14F-4D97-AF65-F5344CB8AC3E}">
        <p14:creationId xmlns:p14="http://schemas.microsoft.com/office/powerpoint/2010/main" val="1191553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2239-0558-4235-B1FC-B23912BDB8FD}"/>
              </a:ext>
            </a:extLst>
          </p:cNvPr>
          <p:cNvSpPr>
            <a:spLocks noGrp="1"/>
          </p:cNvSpPr>
          <p:nvPr>
            <p:ph type="title"/>
          </p:nvPr>
        </p:nvSpPr>
        <p:spPr>
          <a:xfrm>
            <a:off x="155542" y="226243"/>
            <a:ext cx="10058400" cy="761663"/>
          </a:xfrm>
        </p:spPr>
        <p:txBody>
          <a:bodyPr/>
          <a:lstStyle/>
          <a:p>
            <a:r>
              <a:rPr lang="en-US" b="1" dirty="0"/>
              <a:t>Lexicon </a:t>
            </a:r>
            <a:endParaRPr lang="en-US" dirty="0"/>
          </a:p>
        </p:txBody>
      </p:sp>
      <p:sp>
        <p:nvSpPr>
          <p:cNvPr id="4" name="Rectangle 3">
            <a:extLst>
              <a:ext uri="{FF2B5EF4-FFF2-40B4-BE49-F238E27FC236}">
                <a16:creationId xmlns:a16="http://schemas.microsoft.com/office/drawing/2014/main" id="{AFAB894B-E263-492E-9AED-F93DE5348547}"/>
              </a:ext>
            </a:extLst>
          </p:cNvPr>
          <p:cNvSpPr/>
          <p:nvPr/>
        </p:nvSpPr>
        <p:spPr>
          <a:xfrm>
            <a:off x="113965" y="789214"/>
            <a:ext cx="11659833" cy="4616648"/>
          </a:xfrm>
          <a:prstGeom prst="rect">
            <a:avLst/>
          </a:prstGeom>
        </p:spPr>
        <p:txBody>
          <a:bodyPr wrap="square" lIns="91440" tIns="45720" rIns="91440" bIns="45720" anchor="t">
            <a:spAutoFit/>
          </a:bodyPr>
          <a:lstStyle/>
          <a:p>
            <a:endParaRPr lang="en-US" sz="1400" dirty="0">
              <a:solidFill>
                <a:srgbClr val="000000"/>
              </a:solidFill>
              <a:latin typeface="Times New Roman" panose="02020603050405020304" pitchFamily="18" charset="0"/>
            </a:endParaRPr>
          </a:p>
          <a:p>
            <a:pPr marL="342900" indent="-277813"/>
            <a:r>
              <a:rPr lang="en-US" sz="2800" dirty="0">
                <a:solidFill>
                  <a:srgbClr val="000000"/>
                </a:solidFill>
                <a:latin typeface="Times New Roman" panose="02020603050405020304" pitchFamily="18" charset="0"/>
              </a:rPr>
              <a:t>•A lexicon is a repository for words (stems).</a:t>
            </a:r>
          </a:p>
          <a:p>
            <a:pPr marL="342900" indent="-277495"/>
            <a:endParaRPr lang="en-US" sz="2800" dirty="0">
              <a:solidFill>
                <a:srgbClr val="000000"/>
              </a:solidFill>
              <a:latin typeface="Times New Roman"/>
              <a:cs typeface="Times New Roman"/>
            </a:endParaRPr>
          </a:p>
          <a:p>
            <a:pPr marL="342900" indent="-277813"/>
            <a:r>
              <a:rPr lang="en-US" sz="2800" dirty="0">
                <a:solidFill>
                  <a:srgbClr val="000000"/>
                </a:solidFill>
                <a:latin typeface="Times New Roman" panose="02020603050405020304" pitchFamily="18" charset="0"/>
              </a:rPr>
              <a:t>•They are grouped according to their main categories.</a:t>
            </a:r>
          </a:p>
          <a:p>
            <a:pPr marL="342900" indent="750888"/>
            <a:r>
              <a:rPr lang="en-US" sz="2800" dirty="0">
                <a:solidFill>
                  <a:srgbClr val="000000"/>
                </a:solidFill>
                <a:latin typeface="Times New Roman" panose="02020603050405020304" pitchFamily="18" charset="0"/>
              </a:rPr>
              <a:t>–noun, verb, adjective, adverb, …</a:t>
            </a:r>
          </a:p>
          <a:p>
            <a:pPr marL="342900" indent="750570"/>
            <a:endParaRPr lang="en-US" sz="2800" dirty="0">
              <a:solidFill>
                <a:srgbClr val="000000"/>
              </a:solidFill>
              <a:latin typeface="Times New Roman"/>
              <a:cs typeface="Times New Roman"/>
            </a:endParaRPr>
          </a:p>
          <a:p>
            <a:pPr marL="342900" indent="-277813"/>
            <a:r>
              <a:rPr lang="en-US" sz="2800" dirty="0">
                <a:solidFill>
                  <a:srgbClr val="000000"/>
                </a:solidFill>
                <a:latin typeface="Times New Roman" panose="02020603050405020304" pitchFamily="18" charset="0"/>
              </a:rPr>
              <a:t>•They may be also divided into sub-categories.</a:t>
            </a:r>
          </a:p>
          <a:p>
            <a:pPr marL="1322388" indent="-228600"/>
            <a:r>
              <a:rPr lang="pt-BR" sz="2800" dirty="0">
                <a:solidFill>
                  <a:srgbClr val="000000"/>
                </a:solidFill>
                <a:latin typeface="Times New Roman" panose="02020603050405020304" pitchFamily="18" charset="0"/>
              </a:rPr>
              <a:t>–regular-nouns, irregular-singular nouns, irregular-plural nouns</a:t>
            </a:r>
          </a:p>
          <a:p>
            <a:pPr marL="342900" indent="-277495"/>
            <a:endParaRPr lang="en-US" sz="2800" dirty="0">
              <a:solidFill>
                <a:srgbClr val="000000"/>
              </a:solidFill>
              <a:latin typeface="Times New Roman"/>
              <a:cs typeface="Times New Roman"/>
            </a:endParaRPr>
          </a:p>
          <a:p>
            <a:pPr marL="342900" indent="-277495"/>
            <a:r>
              <a:rPr lang="en-US" sz="2800" dirty="0">
                <a:solidFill>
                  <a:srgbClr val="000000"/>
                </a:solidFill>
                <a:latin typeface="Times New Roman"/>
                <a:cs typeface="Times New Roman"/>
              </a:rPr>
              <a:t>•The simplest way to create a morphological parser, put all possible words (together with its inflections) into a lexicon. </a:t>
            </a:r>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6EAF6E8-0927-D649-7DD2-A0E2E481AA6A}"/>
                  </a:ext>
                </a:extLst>
              </p14:cNvPr>
              <p14:cNvContentPartPr/>
              <p14:nvPr/>
            </p14:nvContentPartPr>
            <p14:xfrm>
              <a:off x="3960628" y="2170814"/>
              <a:ext cx="8860" cy="8860"/>
            </p14:xfrm>
          </p:contentPart>
        </mc:Choice>
        <mc:Fallback xmlns="">
          <p:pic>
            <p:nvPicPr>
              <p:cNvPr id="3" name="Ink 2">
                <a:extLst>
                  <a:ext uri="{FF2B5EF4-FFF2-40B4-BE49-F238E27FC236}">
                    <a16:creationId xmlns:a16="http://schemas.microsoft.com/office/drawing/2014/main" id="{46EAF6E8-0927-D649-7DD2-A0E2E481AA6A}"/>
                  </a:ext>
                </a:extLst>
              </p:cNvPr>
              <p:cNvPicPr/>
              <p:nvPr/>
            </p:nvPicPr>
            <p:blipFill>
              <a:blip r:embed="rId3"/>
              <a:stretch>
                <a:fillRect/>
              </a:stretch>
            </p:blipFill>
            <p:spPr>
              <a:xfrm>
                <a:off x="3517628" y="1727814"/>
                <a:ext cx="886000" cy="886000"/>
              </a:xfrm>
              <a:prstGeom prst="rect">
                <a:avLst/>
              </a:prstGeom>
            </p:spPr>
          </p:pic>
        </mc:Fallback>
      </mc:AlternateContent>
    </p:spTree>
    <p:extLst>
      <p:ext uri="{BB962C8B-B14F-4D97-AF65-F5344CB8AC3E}">
        <p14:creationId xmlns:p14="http://schemas.microsoft.com/office/powerpoint/2010/main" val="743248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3AFE-1B73-4677-8977-3F1539511C37}"/>
              </a:ext>
            </a:extLst>
          </p:cNvPr>
          <p:cNvSpPr>
            <a:spLocks noGrp="1"/>
          </p:cNvSpPr>
          <p:nvPr>
            <p:ph type="title"/>
          </p:nvPr>
        </p:nvSpPr>
        <p:spPr>
          <a:xfrm>
            <a:off x="669470" y="437507"/>
            <a:ext cx="9769929" cy="467749"/>
          </a:xfrm>
        </p:spPr>
        <p:txBody>
          <a:bodyPr>
            <a:normAutofit fontScale="90000"/>
          </a:bodyPr>
          <a:lstStyle/>
          <a:p>
            <a:r>
              <a:rPr lang="en-US" b="1" dirty="0"/>
              <a:t>Morphotactics </a:t>
            </a:r>
            <a:endParaRPr lang="en-US" dirty="0"/>
          </a:p>
        </p:txBody>
      </p:sp>
      <p:sp>
        <p:nvSpPr>
          <p:cNvPr id="3" name="Content Placeholder 2">
            <a:extLst>
              <a:ext uri="{FF2B5EF4-FFF2-40B4-BE49-F238E27FC236}">
                <a16:creationId xmlns:a16="http://schemas.microsoft.com/office/drawing/2014/main" id="{D6B8008E-E3C3-4835-8683-F3BD3797771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B1D46AE-BE4B-4546-B778-827E2524944A}"/>
              </a:ext>
            </a:extLst>
          </p:cNvPr>
          <p:cNvPicPr>
            <a:picLocks noChangeAspect="1"/>
          </p:cNvPicPr>
          <p:nvPr/>
        </p:nvPicPr>
        <p:blipFill rotWithShape="1">
          <a:blip r:embed="rId2"/>
          <a:srcRect t="15238"/>
          <a:stretch/>
        </p:blipFill>
        <p:spPr>
          <a:xfrm>
            <a:off x="538843" y="905256"/>
            <a:ext cx="10267928" cy="5812971"/>
          </a:xfrm>
          <a:prstGeom prst="rect">
            <a:avLst/>
          </a:prstGeom>
        </p:spPr>
      </p:pic>
    </p:spTree>
    <p:extLst>
      <p:ext uri="{BB962C8B-B14F-4D97-AF65-F5344CB8AC3E}">
        <p14:creationId xmlns:p14="http://schemas.microsoft.com/office/powerpoint/2010/main" val="553834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E3D98F5-B658-1667-085E-21444C4002C7}"/>
              </a:ext>
            </a:extLst>
          </p:cNvPr>
          <p:cNvPicPr>
            <a:picLocks noChangeAspect="1"/>
          </p:cNvPicPr>
          <p:nvPr/>
        </p:nvPicPr>
        <p:blipFill>
          <a:blip r:embed="rId2"/>
          <a:stretch>
            <a:fillRect/>
          </a:stretch>
        </p:blipFill>
        <p:spPr>
          <a:xfrm>
            <a:off x="252663" y="299414"/>
            <a:ext cx="6001752" cy="694568"/>
          </a:xfrm>
          <a:prstGeom prst="rect">
            <a:avLst/>
          </a:prstGeom>
        </p:spPr>
      </p:pic>
      <p:pic>
        <p:nvPicPr>
          <p:cNvPr id="3" name="Picture 3" descr="Diagram, schematic&#10;&#10;Description automatically generated">
            <a:extLst>
              <a:ext uri="{FF2B5EF4-FFF2-40B4-BE49-F238E27FC236}">
                <a16:creationId xmlns:a16="http://schemas.microsoft.com/office/drawing/2014/main" id="{3BDAB840-AA8F-7FD1-424A-37957501847F}"/>
              </a:ext>
            </a:extLst>
          </p:cNvPr>
          <p:cNvPicPr>
            <a:picLocks noChangeAspect="1"/>
          </p:cNvPicPr>
          <p:nvPr/>
        </p:nvPicPr>
        <p:blipFill>
          <a:blip r:embed="rId3"/>
          <a:stretch>
            <a:fillRect/>
          </a:stretch>
        </p:blipFill>
        <p:spPr>
          <a:xfrm>
            <a:off x="322848" y="1492252"/>
            <a:ext cx="9360568" cy="4595391"/>
          </a:xfrm>
          <a:prstGeom prst="rect">
            <a:avLst/>
          </a:prstGeom>
        </p:spPr>
      </p:pic>
    </p:spTree>
    <p:extLst>
      <p:ext uri="{BB962C8B-B14F-4D97-AF65-F5344CB8AC3E}">
        <p14:creationId xmlns:p14="http://schemas.microsoft.com/office/powerpoint/2010/main" val="3039446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36F0D76-DF14-9617-A669-0AF1A7D84261}"/>
              </a:ext>
            </a:extLst>
          </p:cNvPr>
          <p:cNvPicPr>
            <a:picLocks noChangeAspect="1"/>
          </p:cNvPicPr>
          <p:nvPr/>
        </p:nvPicPr>
        <p:blipFill>
          <a:blip r:embed="rId2"/>
          <a:stretch>
            <a:fillRect/>
          </a:stretch>
        </p:blipFill>
        <p:spPr>
          <a:xfrm>
            <a:off x="242637" y="307086"/>
            <a:ext cx="8357936" cy="79953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F4E92047-2513-A8A7-DFE0-2B7A46203CDB}"/>
              </a:ext>
            </a:extLst>
          </p:cNvPr>
          <p:cNvPicPr>
            <a:picLocks noChangeAspect="1"/>
          </p:cNvPicPr>
          <p:nvPr/>
        </p:nvPicPr>
        <p:blipFill>
          <a:blip r:embed="rId3"/>
          <a:stretch>
            <a:fillRect/>
          </a:stretch>
        </p:blipFill>
        <p:spPr>
          <a:xfrm>
            <a:off x="242637" y="1351064"/>
            <a:ext cx="10974804" cy="5198610"/>
          </a:xfrm>
          <a:prstGeom prst="rect">
            <a:avLst/>
          </a:prstGeom>
        </p:spPr>
      </p:pic>
    </p:spTree>
    <p:extLst>
      <p:ext uri="{BB962C8B-B14F-4D97-AF65-F5344CB8AC3E}">
        <p14:creationId xmlns:p14="http://schemas.microsoft.com/office/powerpoint/2010/main" val="3128725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F183CABC-C0DD-CD1E-30A6-3275BDE2C9E7}"/>
              </a:ext>
            </a:extLst>
          </p:cNvPr>
          <p:cNvPicPr>
            <a:picLocks noChangeAspect="1"/>
          </p:cNvPicPr>
          <p:nvPr/>
        </p:nvPicPr>
        <p:blipFill>
          <a:blip r:embed="rId2"/>
          <a:stretch>
            <a:fillRect/>
          </a:stretch>
        </p:blipFill>
        <p:spPr>
          <a:xfrm>
            <a:off x="183803" y="216510"/>
            <a:ext cx="11087553" cy="1450794"/>
          </a:xfrm>
          <a:prstGeom prst="rect">
            <a:avLst/>
          </a:prstGeom>
        </p:spPr>
      </p:pic>
      <p:pic>
        <p:nvPicPr>
          <p:cNvPr id="3" name="Picture 3" descr="Graphical user interface, text&#10;&#10;Description automatically generated">
            <a:extLst>
              <a:ext uri="{FF2B5EF4-FFF2-40B4-BE49-F238E27FC236}">
                <a16:creationId xmlns:a16="http://schemas.microsoft.com/office/drawing/2014/main" id="{648B94AD-E71E-8F8C-8116-F229F46DEE74}"/>
              </a:ext>
            </a:extLst>
          </p:cNvPr>
          <p:cNvPicPr>
            <a:picLocks noChangeAspect="1"/>
          </p:cNvPicPr>
          <p:nvPr/>
        </p:nvPicPr>
        <p:blipFill>
          <a:blip r:embed="rId3"/>
          <a:stretch>
            <a:fillRect/>
          </a:stretch>
        </p:blipFill>
        <p:spPr>
          <a:xfrm>
            <a:off x="291066" y="1831928"/>
            <a:ext cx="10902161" cy="1383731"/>
          </a:xfrm>
          <a:prstGeom prst="rect">
            <a:avLst/>
          </a:prstGeom>
        </p:spPr>
      </p:pic>
      <p:sp>
        <p:nvSpPr>
          <p:cNvPr id="4" name="TextBox 3">
            <a:extLst>
              <a:ext uri="{FF2B5EF4-FFF2-40B4-BE49-F238E27FC236}">
                <a16:creationId xmlns:a16="http://schemas.microsoft.com/office/drawing/2014/main" id="{3ECD76D9-9FED-FA9B-73DB-3A73ADF3550C}"/>
              </a:ext>
            </a:extLst>
          </p:cNvPr>
          <p:cNvSpPr txBox="1"/>
          <p:nvPr/>
        </p:nvSpPr>
        <p:spPr>
          <a:xfrm>
            <a:off x="304800" y="3550920"/>
            <a:ext cx="11277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cs typeface="Calibri"/>
              </a:rPr>
              <a:t>We cannot find Say What is Lemma for the word Boys.</a:t>
            </a:r>
          </a:p>
        </p:txBody>
      </p:sp>
    </p:spTree>
    <p:extLst>
      <p:ext uri="{BB962C8B-B14F-4D97-AF65-F5344CB8AC3E}">
        <p14:creationId xmlns:p14="http://schemas.microsoft.com/office/powerpoint/2010/main" val="4021487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731B-C240-1DBC-4792-F0F2B321C7D5}"/>
              </a:ext>
            </a:extLst>
          </p:cNvPr>
          <p:cNvSpPr>
            <a:spLocks noGrp="1"/>
          </p:cNvSpPr>
          <p:nvPr>
            <p:ph type="title"/>
          </p:nvPr>
        </p:nvSpPr>
        <p:spPr>
          <a:xfrm>
            <a:off x="37617" y="-1406"/>
            <a:ext cx="10515600" cy="920450"/>
          </a:xfrm>
        </p:spPr>
        <p:txBody>
          <a:bodyPr/>
          <a:lstStyle/>
          <a:p>
            <a:r>
              <a:rPr lang="en-US" b="1" dirty="0">
                <a:ea typeface="+mj-lt"/>
                <a:cs typeface="+mj-lt"/>
              </a:rPr>
              <a:t>Finite state transducers</a:t>
            </a:r>
            <a:endParaRPr lang="en-US" b="1" dirty="0"/>
          </a:p>
        </p:txBody>
      </p:sp>
      <p:sp>
        <p:nvSpPr>
          <p:cNvPr id="3" name="Content Placeholder 2">
            <a:extLst>
              <a:ext uri="{FF2B5EF4-FFF2-40B4-BE49-F238E27FC236}">
                <a16:creationId xmlns:a16="http://schemas.microsoft.com/office/drawing/2014/main" id="{8594DC93-D9DB-FEA4-6B9E-A55E83879996}"/>
              </a:ext>
            </a:extLst>
          </p:cNvPr>
          <p:cNvSpPr>
            <a:spLocks noGrp="1"/>
          </p:cNvSpPr>
          <p:nvPr>
            <p:ph idx="1"/>
          </p:nvPr>
        </p:nvSpPr>
        <p:spPr>
          <a:xfrm>
            <a:off x="-5513" y="914210"/>
            <a:ext cx="11303260" cy="5947588"/>
          </a:xfrm>
        </p:spPr>
        <p:txBody>
          <a:bodyPr vert="horz" lIns="91440" tIns="45720" rIns="91440" bIns="45720" rtlCol="0" anchor="t">
            <a:noAutofit/>
          </a:bodyPr>
          <a:lstStyle/>
          <a:p>
            <a:pPr algn="just"/>
            <a:r>
              <a:rPr lang="en-US" sz="2400" dirty="0">
                <a:ea typeface="+mn-lt"/>
                <a:cs typeface="+mn-lt"/>
              </a:rPr>
              <a:t>A finite state transducer essentially is a finite state automaton that works on two (or more) tapes. The most common way to think about transducers is as a kind of ``translating machine''. </a:t>
            </a:r>
            <a:endParaRPr lang="en-US" sz="2400">
              <a:cs typeface="Calibri"/>
            </a:endParaRPr>
          </a:p>
          <a:p>
            <a:pPr algn="just"/>
            <a:endParaRPr lang="en-US" sz="2400" dirty="0">
              <a:ea typeface="+mn-lt"/>
              <a:cs typeface="+mn-lt"/>
            </a:endParaRPr>
          </a:p>
          <a:p>
            <a:pPr algn="just"/>
            <a:r>
              <a:rPr lang="en-US" sz="2400" dirty="0">
                <a:ea typeface="+mn-lt"/>
                <a:cs typeface="+mn-lt"/>
              </a:rPr>
              <a:t>They read from one of the tapes and write onto the other. This, for instance, is a transducer that translates </a:t>
            </a:r>
            <a:r>
              <a:rPr lang="en-US" sz="2400" dirty="0">
                <a:latin typeface="Consolas"/>
                <a:ea typeface="+mn-lt"/>
                <a:cs typeface="+mn-lt"/>
              </a:rPr>
              <a:t>a</a:t>
            </a:r>
            <a:r>
              <a:rPr lang="en-US" sz="2400" dirty="0">
                <a:ea typeface="+mn-lt"/>
                <a:cs typeface="+mn-lt"/>
              </a:rPr>
              <a:t>s into </a:t>
            </a:r>
            <a:r>
              <a:rPr lang="en-US" sz="2400" dirty="0">
                <a:latin typeface="Consolas"/>
                <a:ea typeface="+mn-lt"/>
                <a:cs typeface="+mn-lt"/>
              </a:rPr>
              <a:t>b</a:t>
            </a:r>
            <a:r>
              <a:rPr lang="en-US" sz="2400" dirty="0">
                <a:ea typeface="+mn-lt"/>
                <a:cs typeface="+mn-lt"/>
              </a:rPr>
              <a:t>s:</a:t>
            </a:r>
            <a:endParaRPr lang="en-US" sz="2000" dirty="0">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3F562FA7-750D-572E-680E-2EB60DE3B076}"/>
              </a:ext>
            </a:extLst>
          </p:cNvPr>
          <p:cNvPicPr>
            <a:picLocks noChangeAspect="1"/>
          </p:cNvPicPr>
          <p:nvPr/>
        </p:nvPicPr>
        <p:blipFill>
          <a:blip r:embed="rId2"/>
          <a:stretch>
            <a:fillRect/>
          </a:stretch>
        </p:blipFill>
        <p:spPr>
          <a:xfrm>
            <a:off x="4873635" y="3217595"/>
            <a:ext cx="6428896" cy="3305015"/>
          </a:xfrm>
          <a:prstGeom prst="rect">
            <a:avLst/>
          </a:prstGeom>
        </p:spPr>
      </p:pic>
    </p:spTree>
    <p:extLst>
      <p:ext uri="{BB962C8B-B14F-4D97-AF65-F5344CB8AC3E}">
        <p14:creationId xmlns:p14="http://schemas.microsoft.com/office/powerpoint/2010/main" val="2214398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6731B-C240-1DBC-4792-F0F2B321C7D5}"/>
              </a:ext>
            </a:extLst>
          </p:cNvPr>
          <p:cNvSpPr>
            <a:spLocks noGrp="1"/>
          </p:cNvSpPr>
          <p:nvPr>
            <p:ph type="title"/>
          </p:nvPr>
        </p:nvSpPr>
        <p:spPr>
          <a:xfrm>
            <a:off x="37617" y="-1406"/>
            <a:ext cx="10515600" cy="920450"/>
          </a:xfrm>
        </p:spPr>
        <p:txBody>
          <a:bodyPr/>
          <a:lstStyle/>
          <a:p>
            <a:r>
              <a:rPr lang="en-US" b="1" dirty="0">
                <a:ea typeface="+mj-lt"/>
                <a:cs typeface="+mj-lt"/>
              </a:rPr>
              <a:t>Finite state transducers</a:t>
            </a:r>
            <a:endParaRPr lang="en-US" b="1" dirty="0"/>
          </a:p>
        </p:txBody>
      </p:sp>
      <p:sp>
        <p:nvSpPr>
          <p:cNvPr id="3" name="Content Placeholder 2">
            <a:extLst>
              <a:ext uri="{FF2B5EF4-FFF2-40B4-BE49-F238E27FC236}">
                <a16:creationId xmlns:a16="http://schemas.microsoft.com/office/drawing/2014/main" id="{8594DC93-D9DB-FEA4-6B9E-A55E83879996}"/>
              </a:ext>
            </a:extLst>
          </p:cNvPr>
          <p:cNvSpPr>
            <a:spLocks noGrp="1"/>
          </p:cNvSpPr>
          <p:nvPr>
            <p:ph idx="1"/>
          </p:nvPr>
        </p:nvSpPr>
        <p:spPr>
          <a:xfrm>
            <a:off x="-5513" y="914210"/>
            <a:ext cx="12079637" cy="5947588"/>
          </a:xfrm>
        </p:spPr>
        <p:txBody>
          <a:bodyPr vert="horz" lIns="91440" tIns="45720" rIns="91440" bIns="45720" rtlCol="0" anchor="t">
            <a:noAutofit/>
          </a:bodyPr>
          <a:lstStyle/>
          <a:p>
            <a:pPr algn="just"/>
            <a:r>
              <a:rPr lang="en-US" sz="2400" dirty="0">
                <a:cs typeface="Calibri" panose="020F0502020204030204"/>
              </a:rPr>
              <a:t>A finite state transducer (FST) is a finite state machine where transitions are conditioned on a pair of symbols</a:t>
            </a:r>
            <a:endParaRPr lang="en-US" sz="2400">
              <a:ea typeface="+mn-lt"/>
              <a:cs typeface="+mn-lt"/>
            </a:endParaRPr>
          </a:p>
          <a:p>
            <a:pPr algn="just"/>
            <a:r>
              <a:rPr lang="en-US" sz="2400" dirty="0">
                <a:cs typeface="Calibri" panose="020F0502020204030204"/>
              </a:rPr>
              <a:t>The machine moves between the states based on input symbol, while it outputs the corresponding output symbol </a:t>
            </a:r>
            <a:endParaRPr lang="en-US" sz="2400">
              <a:ea typeface="+mn-lt"/>
              <a:cs typeface="+mn-lt"/>
            </a:endParaRPr>
          </a:p>
          <a:p>
            <a:pPr algn="just"/>
            <a:r>
              <a:rPr lang="en-US" sz="2400" dirty="0">
                <a:cs typeface="Calibri" panose="020F0502020204030204"/>
              </a:rPr>
              <a:t>An FST encodes a relation, a mapping from a set to another . The relation defined by an FST is called a regular (or rational) relation</a:t>
            </a:r>
            <a:endParaRPr lang="en-US" sz="2400">
              <a:ea typeface="+mn-lt"/>
              <a:cs typeface="+mn-lt"/>
            </a:endParaRPr>
          </a:p>
          <a:p>
            <a:pPr algn="just"/>
            <a:endParaRPr lang="en-US" sz="2400" dirty="0">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3F562FA7-750D-572E-680E-2EB60DE3B076}"/>
              </a:ext>
            </a:extLst>
          </p:cNvPr>
          <p:cNvPicPr>
            <a:picLocks noChangeAspect="1"/>
          </p:cNvPicPr>
          <p:nvPr/>
        </p:nvPicPr>
        <p:blipFill>
          <a:blip r:embed="rId2"/>
          <a:stretch>
            <a:fillRect/>
          </a:stretch>
        </p:blipFill>
        <p:spPr>
          <a:xfrm>
            <a:off x="200993" y="3548274"/>
            <a:ext cx="6428896" cy="3305015"/>
          </a:xfrm>
          <a:prstGeom prst="rect">
            <a:avLst/>
          </a:prstGeom>
        </p:spPr>
      </p:pic>
    </p:spTree>
    <p:extLst>
      <p:ext uri="{BB962C8B-B14F-4D97-AF65-F5344CB8AC3E}">
        <p14:creationId xmlns:p14="http://schemas.microsoft.com/office/powerpoint/2010/main" val="392428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Infix </a:t>
            </a:r>
            <a:endParaRPr lang="en-IN" dirty="0"/>
          </a:p>
        </p:txBody>
      </p:sp>
      <p:sp>
        <p:nvSpPr>
          <p:cNvPr id="3" name="Content Placeholder 2"/>
          <p:cNvSpPr>
            <a:spLocks noGrp="1"/>
          </p:cNvSpPr>
          <p:nvPr>
            <p:ph sz="half" idx="1"/>
          </p:nvPr>
        </p:nvSpPr>
        <p:spPr/>
        <p:txBody>
          <a:bodyPr/>
          <a:lstStyle/>
          <a:p>
            <a:r>
              <a:rPr lang="en-US" dirty="0"/>
              <a:t>unladylike</a:t>
            </a:r>
          </a:p>
          <a:p>
            <a:r>
              <a:rPr lang="en-US" dirty="0"/>
              <a:t>3 morphemes</a:t>
            </a:r>
          </a:p>
          <a:p>
            <a:r>
              <a:rPr lang="en-US" dirty="0"/>
              <a:t>un- ‘not’</a:t>
            </a:r>
          </a:p>
          <a:p>
            <a:r>
              <a:rPr lang="en-US" dirty="0"/>
              <a:t>lady ‘well-behaved woman’</a:t>
            </a:r>
          </a:p>
          <a:p>
            <a:r>
              <a:rPr lang="en-US" dirty="0"/>
              <a:t>-like ‘having the characteristic of’</a:t>
            </a:r>
            <a:endParaRPr lang="en-IN" dirty="0"/>
          </a:p>
        </p:txBody>
      </p:sp>
      <p:sp>
        <p:nvSpPr>
          <p:cNvPr id="4" name="Content Placeholder 3"/>
          <p:cNvSpPr>
            <a:spLocks noGrp="1"/>
          </p:cNvSpPr>
          <p:nvPr>
            <p:ph sz="half" idx="2"/>
          </p:nvPr>
        </p:nvSpPr>
        <p:spPr/>
        <p:txBody>
          <a:bodyPr/>
          <a:lstStyle/>
          <a:p>
            <a:endParaRPr lang="en-IN"/>
          </a:p>
        </p:txBody>
      </p:sp>
    </p:spTree>
    <p:extLst>
      <p:ext uri="{BB962C8B-B14F-4D97-AF65-F5344CB8AC3E}">
        <p14:creationId xmlns:p14="http://schemas.microsoft.com/office/powerpoint/2010/main" val="33182368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DDBE25E3-70E8-C17E-D6C6-5E10B8617173}"/>
              </a:ext>
            </a:extLst>
          </p:cNvPr>
          <p:cNvPicPr>
            <a:picLocks noChangeAspect="1"/>
          </p:cNvPicPr>
          <p:nvPr/>
        </p:nvPicPr>
        <p:blipFill>
          <a:blip r:embed="rId2"/>
          <a:stretch>
            <a:fillRect/>
          </a:stretch>
        </p:blipFill>
        <p:spPr>
          <a:xfrm>
            <a:off x="114300" y="42863"/>
            <a:ext cx="5305425" cy="981075"/>
          </a:xfrm>
          <a:prstGeom prst="rect">
            <a:avLst/>
          </a:prstGeom>
        </p:spPr>
      </p:pic>
      <p:pic>
        <p:nvPicPr>
          <p:cNvPr id="3" name="Picture 3" descr="Diagram&#10;&#10;Description automatically generated">
            <a:extLst>
              <a:ext uri="{FF2B5EF4-FFF2-40B4-BE49-F238E27FC236}">
                <a16:creationId xmlns:a16="http://schemas.microsoft.com/office/drawing/2014/main" id="{57202B27-0CC1-AE91-0BD6-A330C6B0BE3A}"/>
              </a:ext>
            </a:extLst>
          </p:cNvPr>
          <p:cNvPicPr>
            <a:picLocks noChangeAspect="1"/>
          </p:cNvPicPr>
          <p:nvPr/>
        </p:nvPicPr>
        <p:blipFill>
          <a:blip r:embed="rId3"/>
          <a:stretch>
            <a:fillRect/>
          </a:stretch>
        </p:blipFill>
        <p:spPr>
          <a:xfrm>
            <a:off x="161925" y="1334922"/>
            <a:ext cx="6238875" cy="3845256"/>
          </a:xfrm>
          <a:prstGeom prst="rect">
            <a:avLst/>
          </a:prstGeom>
        </p:spPr>
      </p:pic>
    </p:spTree>
    <p:extLst>
      <p:ext uri="{BB962C8B-B14F-4D97-AF65-F5344CB8AC3E}">
        <p14:creationId xmlns:p14="http://schemas.microsoft.com/office/powerpoint/2010/main" val="652277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B1521-502C-4167-A4CB-09F1A4220B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E2E994-4FCB-401B-A3EA-9465B16D8BBA}"/>
              </a:ext>
            </a:extLst>
          </p:cNvPr>
          <p:cNvPicPr>
            <a:picLocks noChangeAspect="1"/>
          </p:cNvPicPr>
          <p:nvPr/>
        </p:nvPicPr>
        <p:blipFill>
          <a:blip r:embed="rId2"/>
          <a:stretch>
            <a:fillRect/>
          </a:stretch>
        </p:blipFill>
        <p:spPr>
          <a:xfrm>
            <a:off x="0" y="0"/>
            <a:ext cx="9715712" cy="6858000"/>
          </a:xfrm>
          <a:prstGeom prst="rect">
            <a:avLst/>
          </a:prstGeom>
        </p:spPr>
      </p:pic>
      <p:pic>
        <p:nvPicPr>
          <p:cNvPr id="5" name="Picture 4">
            <a:extLst>
              <a:ext uri="{FF2B5EF4-FFF2-40B4-BE49-F238E27FC236}">
                <a16:creationId xmlns:a16="http://schemas.microsoft.com/office/drawing/2014/main" id="{17122A7B-BC8A-4F27-8A7F-7B3F16E00BB4}"/>
              </a:ext>
            </a:extLst>
          </p:cNvPr>
          <p:cNvPicPr>
            <a:picLocks noChangeAspect="1"/>
          </p:cNvPicPr>
          <p:nvPr/>
        </p:nvPicPr>
        <p:blipFill rotWithShape="1">
          <a:blip r:embed="rId3"/>
          <a:srcRect l="16539" t="68705" r="33050" b="818"/>
          <a:stretch/>
        </p:blipFill>
        <p:spPr>
          <a:xfrm>
            <a:off x="6553412" y="3862687"/>
            <a:ext cx="5638588" cy="2276780"/>
          </a:xfrm>
          <a:prstGeom prst="rect">
            <a:avLst/>
          </a:prstGeom>
        </p:spPr>
      </p:pic>
    </p:spTree>
    <p:extLst>
      <p:ext uri="{BB962C8B-B14F-4D97-AF65-F5344CB8AC3E}">
        <p14:creationId xmlns:p14="http://schemas.microsoft.com/office/powerpoint/2010/main" val="838560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3261DB1-288D-7348-239B-9F8D13D6E1BC}"/>
              </a:ext>
            </a:extLst>
          </p:cNvPr>
          <p:cNvPicPr>
            <a:picLocks noChangeAspect="1"/>
          </p:cNvPicPr>
          <p:nvPr/>
        </p:nvPicPr>
        <p:blipFill>
          <a:blip r:embed="rId2"/>
          <a:stretch>
            <a:fillRect/>
          </a:stretch>
        </p:blipFill>
        <p:spPr>
          <a:xfrm>
            <a:off x="267419" y="172821"/>
            <a:ext cx="6366294" cy="833301"/>
          </a:xfrm>
          <a:prstGeom prst="rect">
            <a:avLst/>
          </a:prstGeom>
        </p:spPr>
      </p:pic>
      <p:pic>
        <p:nvPicPr>
          <p:cNvPr id="3" name="Picture 3">
            <a:extLst>
              <a:ext uri="{FF2B5EF4-FFF2-40B4-BE49-F238E27FC236}">
                <a16:creationId xmlns:a16="http://schemas.microsoft.com/office/drawing/2014/main" id="{BBE6DC1C-3658-9DE7-1F12-DF0CAE8B0A5A}"/>
              </a:ext>
            </a:extLst>
          </p:cNvPr>
          <p:cNvPicPr>
            <a:picLocks noChangeAspect="1"/>
          </p:cNvPicPr>
          <p:nvPr/>
        </p:nvPicPr>
        <p:blipFill>
          <a:blip r:embed="rId3"/>
          <a:stretch>
            <a:fillRect/>
          </a:stretch>
        </p:blipFill>
        <p:spPr>
          <a:xfrm>
            <a:off x="267419" y="1471509"/>
            <a:ext cx="11369614" cy="5108305"/>
          </a:xfrm>
          <a:prstGeom prst="rect">
            <a:avLst/>
          </a:prstGeom>
        </p:spPr>
      </p:pic>
    </p:spTree>
    <p:extLst>
      <p:ext uri="{BB962C8B-B14F-4D97-AF65-F5344CB8AC3E}">
        <p14:creationId xmlns:p14="http://schemas.microsoft.com/office/powerpoint/2010/main" val="21820917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2B99-21A3-4D75-8CDA-D555FF1D6370}"/>
              </a:ext>
            </a:extLst>
          </p:cNvPr>
          <p:cNvSpPr>
            <a:spLocks noGrp="1"/>
          </p:cNvSpPr>
          <p:nvPr>
            <p:ph type="title"/>
          </p:nvPr>
        </p:nvSpPr>
        <p:spPr>
          <a:xfrm>
            <a:off x="204158" y="81877"/>
            <a:ext cx="10058400" cy="826977"/>
          </a:xfrm>
        </p:spPr>
        <p:txBody>
          <a:bodyPr/>
          <a:lstStyle/>
          <a:p>
            <a:r>
              <a:rPr lang="en-US" b="1" dirty="0"/>
              <a:t>Two-Level Morphology </a:t>
            </a:r>
            <a:endParaRPr lang="en-US" dirty="0"/>
          </a:p>
        </p:txBody>
      </p:sp>
      <p:pic>
        <p:nvPicPr>
          <p:cNvPr id="4" name="Picture 3">
            <a:extLst>
              <a:ext uri="{FF2B5EF4-FFF2-40B4-BE49-F238E27FC236}">
                <a16:creationId xmlns:a16="http://schemas.microsoft.com/office/drawing/2014/main" id="{EA0D4C3D-2B95-4B2E-AE6E-0C0168415E3E}"/>
              </a:ext>
            </a:extLst>
          </p:cNvPr>
          <p:cNvPicPr>
            <a:picLocks noChangeAspect="1"/>
          </p:cNvPicPr>
          <p:nvPr/>
        </p:nvPicPr>
        <p:blipFill>
          <a:blip r:embed="rId2"/>
          <a:stretch>
            <a:fillRect/>
          </a:stretch>
        </p:blipFill>
        <p:spPr>
          <a:xfrm>
            <a:off x="2426796" y="4530180"/>
            <a:ext cx="6554636" cy="2032500"/>
          </a:xfrm>
          <a:prstGeom prst="rect">
            <a:avLst/>
          </a:prstGeom>
        </p:spPr>
      </p:pic>
      <p:sp>
        <p:nvSpPr>
          <p:cNvPr id="5" name="Rectangle 4">
            <a:extLst>
              <a:ext uri="{FF2B5EF4-FFF2-40B4-BE49-F238E27FC236}">
                <a16:creationId xmlns:a16="http://schemas.microsoft.com/office/drawing/2014/main" id="{22F60D33-2C60-4AEB-B482-092D2375ACB6}"/>
              </a:ext>
            </a:extLst>
          </p:cNvPr>
          <p:cNvSpPr/>
          <p:nvPr/>
        </p:nvSpPr>
        <p:spPr>
          <a:xfrm>
            <a:off x="204159" y="806228"/>
            <a:ext cx="11683040" cy="3277820"/>
          </a:xfrm>
          <a:prstGeom prst="rect">
            <a:avLst/>
          </a:prstGeom>
        </p:spPr>
        <p:txBody>
          <a:bodyPr wrap="square" lIns="91440" tIns="45720" rIns="91440" bIns="45720" anchor="t">
            <a:spAutoFit/>
          </a:bodyPr>
          <a:lstStyle/>
          <a:p>
            <a:endParaRPr lang="en-US" sz="1100" dirty="0">
              <a:solidFill>
                <a:srgbClr val="000000"/>
              </a:solidFill>
              <a:latin typeface="Times New Roman" panose="02020603050405020304" pitchFamily="18" charset="0"/>
            </a:endParaRPr>
          </a:p>
          <a:p>
            <a:r>
              <a:rPr lang="en-US" sz="2800" dirty="0">
                <a:solidFill>
                  <a:srgbClr val="000000"/>
                </a:solidFill>
                <a:latin typeface="Times New Roman"/>
                <a:cs typeface="Times New Roman"/>
              </a:rPr>
              <a:t>Two-level morphology represents the correspondence between lexical and surface levels.</a:t>
            </a:r>
          </a:p>
          <a:p>
            <a:r>
              <a:rPr lang="en-US" sz="2800" dirty="0">
                <a:solidFill>
                  <a:srgbClr val="000000"/>
                </a:solidFill>
                <a:latin typeface="Times New Roman"/>
                <a:cs typeface="Times New Roman"/>
              </a:rPr>
              <a:t>•We use a finite-state transducer to find mapping between these two levels.</a:t>
            </a:r>
          </a:p>
          <a:p>
            <a:r>
              <a:rPr lang="en-US" sz="2800" dirty="0">
                <a:solidFill>
                  <a:srgbClr val="000000"/>
                </a:solidFill>
                <a:latin typeface="Times New Roman"/>
                <a:cs typeface="Times New Roman"/>
              </a:rPr>
              <a:t>•A FST is a two-tape automaton: </a:t>
            </a:r>
          </a:p>
          <a:p>
            <a:r>
              <a:rPr lang="en-US" sz="2800" dirty="0">
                <a:solidFill>
                  <a:srgbClr val="000000"/>
                </a:solidFill>
                <a:latin typeface="Times New Roman"/>
                <a:cs typeface="Times New Roman"/>
              </a:rPr>
              <a:t>–Reads from one tape and writes to other one.</a:t>
            </a:r>
          </a:p>
          <a:p>
            <a:r>
              <a:rPr lang="en-US" sz="2800" dirty="0">
                <a:solidFill>
                  <a:srgbClr val="000000"/>
                </a:solidFill>
                <a:latin typeface="Times New Roman"/>
                <a:cs typeface="Times New Roman"/>
              </a:rPr>
              <a:t>•For morphological processing, one tape holds lexical representation, the second one holds the surface form of a word. </a:t>
            </a:r>
            <a:endParaRPr lang="en-US" sz="2800" dirty="0">
              <a:solidFill>
                <a:srgbClr val="000000"/>
              </a:solidFill>
              <a:latin typeface="Times New Roman" panose="02020603050405020304" pitchFamily="18" charset="0"/>
              <a:cs typeface="Times New Roman"/>
            </a:endParaRPr>
          </a:p>
        </p:txBody>
      </p:sp>
    </p:spTree>
    <p:extLst>
      <p:ext uri="{BB962C8B-B14F-4D97-AF65-F5344CB8AC3E}">
        <p14:creationId xmlns:p14="http://schemas.microsoft.com/office/powerpoint/2010/main" val="2182723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82CF-3A7C-4053-B2A1-EFFA2711383C}"/>
              </a:ext>
            </a:extLst>
          </p:cNvPr>
          <p:cNvSpPr>
            <a:spLocks noGrp="1"/>
          </p:cNvSpPr>
          <p:nvPr>
            <p:ph type="title"/>
          </p:nvPr>
        </p:nvSpPr>
        <p:spPr/>
        <p:txBody>
          <a:bodyPr>
            <a:normAutofit/>
          </a:bodyPr>
          <a:lstStyle/>
          <a:p>
            <a:r>
              <a:rPr lang="en-US" sz="3600" b="1" dirty="0"/>
              <a:t>Morphological segmentation (or Stemming)</a:t>
            </a:r>
          </a:p>
        </p:txBody>
      </p:sp>
      <p:sp>
        <p:nvSpPr>
          <p:cNvPr id="3" name="Content Placeholder 2">
            <a:extLst>
              <a:ext uri="{FF2B5EF4-FFF2-40B4-BE49-F238E27FC236}">
                <a16:creationId xmlns:a16="http://schemas.microsoft.com/office/drawing/2014/main" id="{9DB230E4-8329-4EB6-B2AB-430E95855C2A}"/>
              </a:ext>
            </a:extLst>
          </p:cNvPr>
          <p:cNvSpPr>
            <a:spLocks noGrp="1"/>
          </p:cNvSpPr>
          <p:nvPr>
            <p:ph idx="1"/>
          </p:nvPr>
        </p:nvSpPr>
        <p:spPr/>
        <p:txBody>
          <a:bodyPr vert="horz" lIns="91440" tIns="45720" rIns="91440" bIns="45720" rtlCol="0" anchor="t">
            <a:normAutofit/>
          </a:bodyPr>
          <a:lstStyle/>
          <a:p>
            <a:r>
              <a:rPr lang="en-US" sz="3200" dirty="0">
                <a:latin typeface="Times New Roman"/>
                <a:cs typeface="Times New Roman"/>
              </a:rPr>
              <a:t>Taking a surface input and breaking it down into its morphemes</a:t>
            </a:r>
          </a:p>
          <a:p>
            <a:r>
              <a:rPr lang="en-US" sz="3200" b="1" dirty="0">
                <a:latin typeface="Times New Roman"/>
                <a:cs typeface="Times New Roman"/>
              </a:rPr>
              <a:t>cat- 		</a:t>
            </a:r>
            <a:r>
              <a:rPr lang="en-US" sz="3200" b="1" dirty="0" err="1">
                <a:latin typeface="Times New Roman"/>
                <a:cs typeface="Times New Roman"/>
              </a:rPr>
              <a:t>cat+N+SL</a:t>
            </a:r>
            <a:endParaRPr lang="en-US" sz="3200" b="1" dirty="0">
              <a:latin typeface="Times New Roman"/>
              <a:cs typeface="Times New Roman"/>
            </a:endParaRPr>
          </a:p>
          <a:p>
            <a:r>
              <a:rPr lang="en-US" sz="3200" b="1" dirty="0">
                <a:latin typeface="Times New Roman"/>
                <a:cs typeface="Times New Roman"/>
              </a:rPr>
              <a:t>cats- 		</a:t>
            </a:r>
            <a:r>
              <a:rPr lang="en-US" sz="3200" b="1" dirty="0" err="1">
                <a:latin typeface="Times New Roman"/>
                <a:cs typeface="Times New Roman"/>
              </a:rPr>
              <a:t>cat+N+PL</a:t>
            </a:r>
            <a:endParaRPr lang="en-US" sz="3200" b="1" dirty="0">
              <a:latin typeface="Times New Roman"/>
              <a:cs typeface="Times New Roman"/>
            </a:endParaRPr>
          </a:p>
          <a:p>
            <a:r>
              <a:rPr lang="en-US" sz="3200" b="1" dirty="0">
                <a:latin typeface="Times New Roman"/>
                <a:cs typeface="Times New Roman"/>
              </a:rPr>
              <a:t>Plays- 	Play+V+3Singular</a:t>
            </a:r>
          </a:p>
          <a:p>
            <a:r>
              <a:rPr lang="en-US" sz="3200" b="1" dirty="0">
                <a:latin typeface="Times New Roman"/>
                <a:cs typeface="Times New Roman"/>
              </a:rPr>
              <a:t>Played- 	</a:t>
            </a:r>
            <a:r>
              <a:rPr lang="en-US" sz="3200" b="1" dirty="0" err="1">
                <a:latin typeface="Times New Roman"/>
                <a:cs typeface="Times New Roman"/>
              </a:rPr>
              <a:t>Play+V</a:t>
            </a:r>
            <a:r>
              <a:rPr lang="en-US" sz="3200" b="1" dirty="0">
                <a:latin typeface="Times New Roman"/>
                <a:cs typeface="Times New Roman"/>
              </a:rPr>
              <a:t>+ </a:t>
            </a:r>
            <a:r>
              <a:rPr lang="en-US" sz="3200" b="1" dirty="0" err="1">
                <a:latin typeface="Times New Roman"/>
                <a:cs typeface="Times New Roman"/>
              </a:rPr>
              <a:t>PastParticipat</a:t>
            </a:r>
            <a:endParaRPr lang="en-US" sz="3200" b="1" dirty="0">
              <a:latin typeface="Times New Roman"/>
              <a:cs typeface="Times New Roman"/>
            </a:endParaRPr>
          </a:p>
          <a:p>
            <a:r>
              <a:rPr lang="en-US" sz="3200" b="1" dirty="0">
                <a:latin typeface="Times New Roman"/>
                <a:cs typeface="Times New Roman"/>
              </a:rPr>
              <a:t>foxes</a:t>
            </a:r>
            <a:r>
              <a:rPr lang="en-US" sz="3200" dirty="0">
                <a:latin typeface="Times New Roman"/>
                <a:cs typeface="Times New Roman"/>
              </a:rPr>
              <a:t> – 	</a:t>
            </a:r>
            <a:r>
              <a:rPr lang="en-US" sz="3200" b="1" err="1">
                <a:latin typeface="Times New Roman"/>
                <a:cs typeface="Times New Roman"/>
              </a:rPr>
              <a:t>fox+N+PL</a:t>
            </a:r>
            <a:endParaRPr lang="en-US" sz="3200" b="1">
              <a:latin typeface="Times New Roman"/>
              <a:cs typeface="Times New Roman"/>
            </a:endParaRPr>
          </a:p>
        </p:txBody>
      </p:sp>
    </p:spTree>
    <p:extLst>
      <p:ext uri="{BB962C8B-B14F-4D97-AF65-F5344CB8AC3E}">
        <p14:creationId xmlns:p14="http://schemas.microsoft.com/office/powerpoint/2010/main" val="3173693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74DF-37CF-4C71-BB50-834AF3919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39909C-56BB-44DC-AA62-DAC158D1B4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9F3FD9E-02A0-4514-88A1-9BF82235C710}"/>
              </a:ext>
            </a:extLst>
          </p:cNvPr>
          <p:cNvPicPr>
            <a:picLocks noChangeAspect="1"/>
          </p:cNvPicPr>
          <p:nvPr/>
        </p:nvPicPr>
        <p:blipFill>
          <a:blip r:embed="rId2"/>
          <a:stretch>
            <a:fillRect/>
          </a:stretch>
        </p:blipFill>
        <p:spPr>
          <a:xfrm>
            <a:off x="862693" y="494577"/>
            <a:ext cx="10466614" cy="5868845"/>
          </a:xfrm>
          <a:prstGeom prst="rect">
            <a:avLst/>
          </a:prstGeom>
        </p:spPr>
      </p:pic>
      <p:pic>
        <p:nvPicPr>
          <p:cNvPr id="5" name="Picture 4">
            <a:extLst>
              <a:ext uri="{FF2B5EF4-FFF2-40B4-BE49-F238E27FC236}">
                <a16:creationId xmlns:a16="http://schemas.microsoft.com/office/drawing/2014/main" id="{6043E345-C364-46EF-B152-3AC62D426BF9}"/>
              </a:ext>
            </a:extLst>
          </p:cNvPr>
          <p:cNvPicPr>
            <a:picLocks noChangeAspect="1"/>
          </p:cNvPicPr>
          <p:nvPr/>
        </p:nvPicPr>
        <p:blipFill>
          <a:blip r:embed="rId3"/>
          <a:stretch>
            <a:fillRect/>
          </a:stretch>
        </p:blipFill>
        <p:spPr>
          <a:xfrm>
            <a:off x="1412045" y="1933776"/>
            <a:ext cx="9367910" cy="2910031"/>
          </a:xfrm>
          <a:prstGeom prst="rect">
            <a:avLst/>
          </a:prstGeom>
        </p:spPr>
      </p:pic>
    </p:spTree>
    <p:extLst>
      <p:ext uri="{BB962C8B-B14F-4D97-AF65-F5344CB8AC3E}">
        <p14:creationId xmlns:p14="http://schemas.microsoft.com/office/powerpoint/2010/main" val="336942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74DF-37CF-4C71-BB50-834AF3919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39909C-56BB-44DC-AA62-DAC158D1B4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9F3FD9E-02A0-4514-88A1-9BF82235C710}"/>
              </a:ext>
            </a:extLst>
          </p:cNvPr>
          <p:cNvPicPr>
            <a:picLocks noChangeAspect="1"/>
          </p:cNvPicPr>
          <p:nvPr/>
        </p:nvPicPr>
        <p:blipFill rotWithShape="1">
          <a:blip r:embed="rId2"/>
          <a:srcRect r="3900" b="31619"/>
          <a:stretch/>
        </p:blipFill>
        <p:spPr>
          <a:xfrm>
            <a:off x="0" y="52072"/>
            <a:ext cx="5845629" cy="6805927"/>
          </a:xfrm>
          <a:prstGeom prst="rect">
            <a:avLst/>
          </a:prstGeom>
        </p:spPr>
      </p:pic>
      <p:pic>
        <p:nvPicPr>
          <p:cNvPr id="6" name="Picture 5">
            <a:extLst>
              <a:ext uri="{FF2B5EF4-FFF2-40B4-BE49-F238E27FC236}">
                <a16:creationId xmlns:a16="http://schemas.microsoft.com/office/drawing/2014/main" id="{388CF20E-D9E9-4C34-ABBA-E96A8207C039}"/>
              </a:ext>
            </a:extLst>
          </p:cNvPr>
          <p:cNvPicPr>
            <a:picLocks noChangeAspect="1"/>
          </p:cNvPicPr>
          <p:nvPr/>
        </p:nvPicPr>
        <p:blipFill rotWithShape="1">
          <a:blip r:embed="rId2"/>
          <a:srcRect t="24773" r="3900" b="31619"/>
          <a:stretch/>
        </p:blipFill>
        <p:spPr>
          <a:xfrm>
            <a:off x="6096000" y="2708867"/>
            <a:ext cx="5845629" cy="4340227"/>
          </a:xfrm>
          <a:prstGeom prst="rect">
            <a:avLst/>
          </a:prstGeom>
        </p:spPr>
      </p:pic>
      <p:sp>
        <p:nvSpPr>
          <p:cNvPr id="7" name="Rectangle 6">
            <a:extLst>
              <a:ext uri="{FF2B5EF4-FFF2-40B4-BE49-F238E27FC236}">
                <a16:creationId xmlns:a16="http://schemas.microsoft.com/office/drawing/2014/main" id="{9A943D49-9A85-47AD-9070-C7F6783D7DF0}"/>
              </a:ext>
            </a:extLst>
          </p:cNvPr>
          <p:cNvSpPr/>
          <p:nvPr/>
        </p:nvSpPr>
        <p:spPr>
          <a:xfrm>
            <a:off x="9616505" y="6204861"/>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2372E314-5E50-4248-812D-384A8512BB15}"/>
              </a:ext>
            </a:extLst>
          </p:cNvPr>
          <p:cNvSpPr/>
          <p:nvPr/>
        </p:nvSpPr>
        <p:spPr>
          <a:xfrm>
            <a:off x="10121668" y="6210304"/>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FF3AEB6-7436-4A51-8EFE-AE3813D23E53}"/>
              </a:ext>
            </a:extLst>
          </p:cNvPr>
          <p:cNvSpPr/>
          <p:nvPr/>
        </p:nvSpPr>
        <p:spPr>
          <a:xfrm>
            <a:off x="9616505" y="4605917"/>
            <a:ext cx="311266" cy="508519"/>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a:t>
            </a:r>
          </a:p>
        </p:txBody>
      </p:sp>
      <p:sp>
        <p:nvSpPr>
          <p:cNvPr id="11" name="Rectangle 10">
            <a:extLst>
              <a:ext uri="{FF2B5EF4-FFF2-40B4-BE49-F238E27FC236}">
                <a16:creationId xmlns:a16="http://schemas.microsoft.com/office/drawing/2014/main" id="{710AC481-2A47-439C-BE6C-037FA70550FD}"/>
              </a:ext>
            </a:extLst>
          </p:cNvPr>
          <p:cNvSpPr/>
          <p:nvPr/>
        </p:nvSpPr>
        <p:spPr>
          <a:xfrm>
            <a:off x="10059586" y="4670607"/>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E9EE0-847A-4E3A-8E7B-D6EB3B001DD5}"/>
              </a:ext>
            </a:extLst>
          </p:cNvPr>
          <p:cNvSpPr/>
          <p:nvPr/>
        </p:nvSpPr>
        <p:spPr>
          <a:xfrm>
            <a:off x="10059586" y="3036865"/>
            <a:ext cx="844074" cy="615636"/>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+Sg</a:t>
            </a:r>
          </a:p>
        </p:txBody>
      </p:sp>
      <p:pic>
        <p:nvPicPr>
          <p:cNvPr id="9" name="Picture 8">
            <a:extLst>
              <a:ext uri="{FF2B5EF4-FFF2-40B4-BE49-F238E27FC236}">
                <a16:creationId xmlns:a16="http://schemas.microsoft.com/office/drawing/2014/main" id="{DEC2D9FF-5E0F-44F0-B178-C08F29CA3AA1}"/>
              </a:ext>
            </a:extLst>
          </p:cNvPr>
          <p:cNvPicPr>
            <a:picLocks noChangeAspect="1"/>
          </p:cNvPicPr>
          <p:nvPr/>
        </p:nvPicPr>
        <p:blipFill>
          <a:blip r:embed="rId3"/>
          <a:stretch>
            <a:fillRect/>
          </a:stretch>
        </p:blipFill>
        <p:spPr>
          <a:xfrm>
            <a:off x="4864214" y="0"/>
            <a:ext cx="7242402" cy="3928208"/>
          </a:xfrm>
          <a:prstGeom prst="rect">
            <a:avLst/>
          </a:prstGeom>
        </p:spPr>
      </p:pic>
      <p:sp>
        <p:nvSpPr>
          <p:cNvPr id="13" name="Rectangle 12">
            <a:extLst>
              <a:ext uri="{FF2B5EF4-FFF2-40B4-BE49-F238E27FC236}">
                <a16:creationId xmlns:a16="http://schemas.microsoft.com/office/drawing/2014/main" id="{D46F193C-2BF2-4D72-8922-2DA79A276C62}"/>
              </a:ext>
            </a:extLst>
          </p:cNvPr>
          <p:cNvSpPr/>
          <p:nvPr/>
        </p:nvSpPr>
        <p:spPr>
          <a:xfrm>
            <a:off x="10621223" y="4518730"/>
            <a:ext cx="298764" cy="595706"/>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557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F3FD9E-02A0-4514-88A1-9BF82235C710}"/>
              </a:ext>
            </a:extLst>
          </p:cNvPr>
          <p:cNvPicPr>
            <a:picLocks noChangeAspect="1"/>
          </p:cNvPicPr>
          <p:nvPr/>
        </p:nvPicPr>
        <p:blipFill rotWithShape="1">
          <a:blip r:embed="rId2"/>
          <a:srcRect t="24773" r="3900" b="31619"/>
          <a:stretch/>
        </p:blipFill>
        <p:spPr>
          <a:xfrm>
            <a:off x="-80309" y="-68324"/>
            <a:ext cx="5845629" cy="4340227"/>
          </a:xfrm>
          <a:prstGeom prst="rect">
            <a:avLst/>
          </a:prstGeom>
        </p:spPr>
      </p:pic>
      <p:pic>
        <p:nvPicPr>
          <p:cNvPr id="9" name="Picture 8">
            <a:extLst>
              <a:ext uri="{FF2B5EF4-FFF2-40B4-BE49-F238E27FC236}">
                <a16:creationId xmlns:a16="http://schemas.microsoft.com/office/drawing/2014/main" id="{8C154281-C79C-47B1-8C78-D350BB994A04}"/>
              </a:ext>
            </a:extLst>
          </p:cNvPr>
          <p:cNvPicPr>
            <a:picLocks noChangeAspect="1"/>
          </p:cNvPicPr>
          <p:nvPr/>
        </p:nvPicPr>
        <p:blipFill rotWithShape="1">
          <a:blip r:embed="rId2"/>
          <a:srcRect t="24773" r="3900" b="31619"/>
          <a:stretch/>
        </p:blipFill>
        <p:spPr>
          <a:xfrm>
            <a:off x="6096000" y="-66994"/>
            <a:ext cx="5845629" cy="4340227"/>
          </a:xfrm>
          <a:prstGeom prst="rect">
            <a:avLst/>
          </a:prstGeom>
        </p:spPr>
      </p:pic>
      <p:sp>
        <p:nvSpPr>
          <p:cNvPr id="5" name="Rectangle 4">
            <a:extLst>
              <a:ext uri="{FF2B5EF4-FFF2-40B4-BE49-F238E27FC236}">
                <a16:creationId xmlns:a16="http://schemas.microsoft.com/office/drawing/2014/main" id="{2730A977-D890-4424-ACC1-52E477ED51B1}"/>
              </a:ext>
            </a:extLst>
          </p:cNvPr>
          <p:cNvSpPr/>
          <p:nvPr/>
        </p:nvSpPr>
        <p:spPr>
          <a:xfrm>
            <a:off x="9616505" y="3429000"/>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F96C09D-D6F1-48A5-896C-FEDC58F69F10}"/>
              </a:ext>
            </a:extLst>
          </p:cNvPr>
          <p:cNvSpPr/>
          <p:nvPr/>
        </p:nvSpPr>
        <p:spPr>
          <a:xfrm>
            <a:off x="10121668" y="3434443"/>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399D31-A96B-4AF5-9248-1B71FDB1FACB}"/>
              </a:ext>
            </a:extLst>
          </p:cNvPr>
          <p:cNvSpPr/>
          <p:nvPr/>
        </p:nvSpPr>
        <p:spPr>
          <a:xfrm>
            <a:off x="9616505" y="1830056"/>
            <a:ext cx="311266" cy="508519"/>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a:t>
            </a:r>
          </a:p>
        </p:txBody>
      </p:sp>
      <p:sp>
        <p:nvSpPr>
          <p:cNvPr id="12" name="Rectangle 11">
            <a:extLst>
              <a:ext uri="{FF2B5EF4-FFF2-40B4-BE49-F238E27FC236}">
                <a16:creationId xmlns:a16="http://schemas.microsoft.com/office/drawing/2014/main" id="{C95B0173-9245-40EF-97A5-573BDDE79F83}"/>
              </a:ext>
            </a:extLst>
          </p:cNvPr>
          <p:cNvSpPr/>
          <p:nvPr/>
        </p:nvSpPr>
        <p:spPr>
          <a:xfrm>
            <a:off x="10059586" y="1894746"/>
            <a:ext cx="311266" cy="457200"/>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3D8C6CB-519E-4B89-99FF-FBE5E7BA1DA8}"/>
              </a:ext>
            </a:extLst>
          </p:cNvPr>
          <p:cNvSpPr/>
          <p:nvPr/>
        </p:nvSpPr>
        <p:spPr>
          <a:xfrm>
            <a:off x="10592393" y="1830056"/>
            <a:ext cx="311266" cy="521889"/>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613E3C-5731-4B7F-958E-B2A549D47A82}"/>
              </a:ext>
            </a:extLst>
          </p:cNvPr>
          <p:cNvSpPr/>
          <p:nvPr/>
        </p:nvSpPr>
        <p:spPr>
          <a:xfrm>
            <a:off x="10059586" y="261004"/>
            <a:ext cx="844074" cy="615636"/>
          </a:xfrm>
          <a:prstGeom prst="rect">
            <a:avLst/>
          </a:prstGeom>
          <a:ln>
            <a:solidFill>
              <a:srgbClr val="FCF7F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+Sg</a:t>
            </a:r>
          </a:p>
        </p:txBody>
      </p:sp>
      <p:pic>
        <p:nvPicPr>
          <p:cNvPr id="6" name="Picture 5">
            <a:extLst>
              <a:ext uri="{FF2B5EF4-FFF2-40B4-BE49-F238E27FC236}">
                <a16:creationId xmlns:a16="http://schemas.microsoft.com/office/drawing/2014/main" id="{D6C49849-D26D-44F0-A732-7D5DF6E3DD13}"/>
              </a:ext>
            </a:extLst>
          </p:cNvPr>
          <p:cNvPicPr>
            <a:picLocks noChangeAspect="1"/>
          </p:cNvPicPr>
          <p:nvPr/>
        </p:nvPicPr>
        <p:blipFill>
          <a:blip r:embed="rId3"/>
          <a:stretch>
            <a:fillRect/>
          </a:stretch>
        </p:blipFill>
        <p:spPr>
          <a:xfrm>
            <a:off x="-172528" y="4058728"/>
            <a:ext cx="9353550" cy="2952750"/>
          </a:xfrm>
          <a:prstGeom prst="rect">
            <a:avLst/>
          </a:prstGeom>
        </p:spPr>
      </p:pic>
    </p:spTree>
    <p:extLst>
      <p:ext uri="{BB962C8B-B14F-4D97-AF65-F5344CB8AC3E}">
        <p14:creationId xmlns:p14="http://schemas.microsoft.com/office/powerpoint/2010/main" val="12325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3521-B99F-4E04-B958-F85A1BDA41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3A30B1-38CE-44EE-9D96-20E6C3E0DE04}"/>
              </a:ext>
            </a:extLst>
          </p:cNvPr>
          <p:cNvSpPr>
            <a:spLocks noGrp="1"/>
          </p:cNvSpPr>
          <p:nvPr>
            <p:ph idx="1"/>
          </p:nvPr>
        </p:nvSpPr>
        <p:spPr>
          <a:xfrm>
            <a:off x="865414" y="5404756"/>
            <a:ext cx="10259786" cy="996044"/>
          </a:xfrm>
        </p:spPr>
        <p:txBody>
          <a:bodyPr/>
          <a:lstStyle/>
          <a:p>
            <a:r>
              <a:rPr lang="en-US" sz="2400" dirty="0">
                <a:solidFill>
                  <a:srgbClr val="000000"/>
                </a:solidFill>
                <a:latin typeface="Times New Roman" panose="02020603050405020304" pitchFamily="18" charset="0"/>
              </a:rPr>
              <a:t>For each spelling rule we will have a FST, and these FSTs run parallel</a:t>
            </a:r>
            <a:r>
              <a:rPr lang="en-US" sz="1600" dirty="0">
                <a:solidFill>
                  <a:srgbClr val="000000"/>
                </a:solidFill>
                <a:latin typeface="Times New Roman" panose="02020603050405020304" pitchFamily="18" charset="0"/>
              </a:rPr>
              <a:t>.</a:t>
            </a:r>
          </a:p>
          <a:p>
            <a:endParaRPr lang="en-US" dirty="0"/>
          </a:p>
        </p:txBody>
      </p:sp>
      <p:pic>
        <p:nvPicPr>
          <p:cNvPr id="4" name="Picture 3">
            <a:extLst>
              <a:ext uri="{FF2B5EF4-FFF2-40B4-BE49-F238E27FC236}">
                <a16:creationId xmlns:a16="http://schemas.microsoft.com/office/drawing/2014/main" id="{A18A6AE7-78C1-4CB9-A730-DB5102DCB616}"/>
              </a:ext>
            </a:extLst>
          </p:cNvPr>
          <p:cNvPicPr>
            <a:picLocks noChangeAspect="1"/>
          </p:cNvPicPr>
          <p:nvPr/>
        </p:nvPicPr>
        <p:blipFill rotWithShape="1">
          <a:blip r:embed="rId2"/>
          <a:srcRect b="17947"/>
          <a:stretch/>
        </p:blipFill>
        <p:spPr>
          <a:xfrm>
            <a:off x="398334" y="253471"/>
            <a:ext cx="11793666" cy="5151286"/>
          </a:xfrm>
          <a:prstGeom prst="rect">
            <a:avLst/>
          </a:prstGeom>
        </p:spPr>
      </p:pic>
    </p:spTree>
    <p:extLst>
      <p:ext uri="{BB962C8B-B14F-4D97-AF65-F5344CB8AC3E}">
        <p14:creationId xmlns:p14="http://schemas.microsoft.com/office/powerpoint/2010/main" val="34705828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56DF-3B26-47DF-AADD-855D2ECCA5AA}"/>
              </a:ext>
            </a:extLst>
          </p:cNvPr>
          <p:cNvSpPr>
            <a:spLocks noGrp="1"/>
          </p:cNvSpPr>
          <p:nvPr>
            <p:ph type="title"/>
          </p:nvPr>
        </p:nvSpPr>
        <p:spPr/>
        <p:txBody>
          <a:bodyPr/>
          <a:lstStyle/>
          <a:p>
            <a:r>
              <a:rPr lang="en-US" b="1" dirty="0"/>
              <a:t>Orthographic Rules </a:t>
            </a:r>
            <a:endParaRPr lang="en-US" dirty="0"/>
          </a:p>
        </p:txBody>
      </p:sp>
      <p:sp>
        <p:nvSpPr>
          <p:cNvPr id="5" name="Rectangle 4">
            <a:extLst>
              <a:ext uri="{FF2B5EF4-FFF2-40B4-BE49-F238E27FC236}">
                <a16:creationId xmlns:a16="http://schemas.microsoft.com/office/drawing/2014/main" id="{C7F18E5D-0D21-4E44-A4CD-814B566335D6}"/>
              </a:ext>
            </a:extLst>
          </p:cNvPr>
          <p:cNvSpPr/>
          <p:nvPr/>
        </p:nvSpPr>
        <p:spPr>
          <a:xfrm>
            <a:off x="555171" y="1608604"/>
            <a:ext cx="9944100" cy="5062924"/>
          </a:xfrm>
          <a:prstGeom prst="rect">
            <a:avLst/>
          </a:prstGeom>
        </p:spPr>
        <p:txBody>
          <a:bodyPr wrap="square">
            <a:spAutoFit/>
          </a:bodyPr>
          <a:lstStyle/>
          <a:p>
            <a:endParaRPr lang="en-US" sz="11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•For each spelling rule we will have a FST, and these FSTs run parallel.</a:t>
            </a:r>
          </a:p>
          <a:p>
            <a:r>
              <a:rPr lang="en-US" sz="2400" dirty="0">
                <a:solidFill>
                  <a:srgbClr val="000000"/>
                </a:solidFill>
                <a:latin typeface="Times New Roman" panose="02020603050405020304" pitchFamily="18" charset="0"/>
              </a:rPr>
              <a:t>•We represent these rules using two-level morphology rules:</a:t>
            </a:r>
          </a:p>
          <a:p>
            <a:endParaRPr lang="en-US" sz="2400" dirty="0">
              <a:solidFill>
                <a:srgbClr val="000000"/>
              </a:solidFill>
              <a:latin typeface="Courier New" panose="02070309020205020404" pitchFamily="49" charset="0"/>
            </a:endParaRPr>
          </a:p>
          <a:p>
            <a:endParaRPr lang="en-US" sz="2400" dirty="0">
              <a:solidFill>
                <a:srgbClr val="000000"/>
              </a:solidFill>
              <a:latin typeface="Courier New" panose="02070309020205020404" pitchFamily="49" charset="0"/>
            </a:endParaRPr>
          </a:p>
          <a:p>
            <a:r>
              <a:rPr lang="en-US" sz="2400" dirty="0">
                <a:solidFill>
                  <a:srgbClr val="000000"/>
                </a:solidFill>
                <a:latin typeface="Courier New" panose="02070309020205020404" pitchFamily="49" charset="0"/>
              </a:rPr>
              <a:t>a =&gt; b / c __ d	</a:t>
            </a:r>
          </a:p>
          <a:p>
            <a:endParaRPr lang="en-US" sz="2400" dirty="0">
              <a:solidFill>
                <a:srgbClr val="000000"/>
              </a:solidFill>
              <a:latin typeface="Courier New" panose="02070309020205020404" pitchFamily="49" charset="0"/>
            </a:endParaRPr>
          </a:p>
          <a:p>
            <a:endParaRPr lang="en-US" sz="2400" dirty="0">
              <a:solidFill>
                <a:srgbClr val="000000"/>
              </a:solidFill>
              <a:latin typeface="Courier New" panose="02070309020205020404" pitchFamily="49" charset="0"/>
            </a:endParaRPr>
          </a:p>
          <a:p>
            <a:endParaRPr lang="en-US" sz="2400" dirty="0">
              <a:solidFill>
                <a:srgbClr val="000000"/>
              </a:solidFill>
              <a:latin typeface="Courier New" panose="02070309020205020404" pitchFamily="49" charset="0"/>
            </a:endParaRPr>
          </a:p>
          <a:p>
            <a:r>
              <a:rPr lang="en-US" sz="2400" dirty="0">
                <a:solidFill>
                  <a:srgbClr val="000000"/>
                </a:solidFill>
                <a:latin typeface="Times New Roman" panose="02020603050405020304" pitchFamily="18" charset="0"/>
              </a:rPr>
              <a:t>rewrite a as b when it occurs between c and d.</a:t>
            </a:r>
          </a:p>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English Spelling Rules:</a:t>
            </a:r>
          </a:p>
          <a:p>
            <a:pPr marL="1436688" indent="-407988"/>
            <a:r>
              <a:rPr lang="en-US" sz="2400" dirty="0">
                <a:solidFill>
                  <a:srgbClr val="000000"/>
                </a:solidFill>
                <a:latin typeface="Times New Roman" panose="02020603050405020304" pitchFamily="18" charset="0"/>
              </a:rPr>
              <a:t>––E insertion --e added after </a:t>
            </a:r>
            <a:r>
              <a:rPr lang="en-US" sz="2400" dirty="0">
                <a:solidFill>
                  <a:srgbClr val="000000"/>
                </a:solidFill>
                <a:highlight>
                  <a:srgbClr val="FFFF00"/>
                </a:highlight>
                <a:latin typeface="Times New Roman" panose="02020603050405020304" pitchFamily="18" charset="0"/>
              </a:rPr>
              <a:t>s, z, x, </a:t>
            </a:r>
            <a:r>
              <a:rPr lang="en-US" sz="2400" dirty="0" err="1">
                <a:solidFill>
                  <a:srgbClr val="000000"/>
                </a:solidFill>
                <a:highlight>
                  <a:srgbClr val="FFFF00"/>
                </a:highlight>
                <a:latin typeface="Times New Roman" panose="02020603050405020304" pitchFamily="18" charset="0"/>
              </a:rPr>
              <a:t>ch</a:t>
            </a:r>
            <a:r>
              <a:rPr lang="en-US" sz="2400" dirty="0">
                <a:solidFill>
                  <a:srgbClr val="000000"/>
                </a:solidFill>
                <a:highlight>
                  <a:srgbClr val="FFFF00"/>
                </a:highlight>
                <a:latin typeface="Times New Roman" panose="02020603050405020304" pitchFamily="18" charset="0"/>
              </a:rPr>
              <a:t>, </a:t>
            </a:r>
            <a:r>
              <a:rPr lang="en-US" sz="2400" dirty="0" err="1">
                <a:solidFill>
                  <a:srgbClr val="000000"/>
                </a:solidFill>
                <a:highlight>
                  <a:srgbClr val="FFFF00"/>
                </a:highlight>
                <a:latin typeface="Times New Roman" panose="02020603050405020304" pitchFamily="18" charset="0"/>
              </a:rPr>
              <a:t>sh</a:t>
            </a:r>
            <a:r>
              <a:rPr lang="en-US" sz="2400" dirty="0">
                <a:solidFill>
                  <a:srgbClr val="000000"/>
                </a:solidFill>
                <a:highlight>
                  <a:srgbClr val="FFFF00"/>
                </a:highlight>
                <a:latin typeface="Times New Roman" panose="02020603050405020304" pitchFamily="18" charset="0"/>
              </a:rPr>
              <a:t>  </a:t>
            </a:r>
            <a:r>
              <a:rPr lang="en-US" sz="2400" dirty="0">
                <a:solidFill>
                  <a:srgbClr val="000000"/>
                </a:solidFill>
                <a:latin typeface="Times New Roman" panose="02020603050405020304" pitchFamily="18" charset="0"/>
              </a:rPr>
              <a:t>before s --watch/watches</a:t>
            </a:r>
          </a:p>
          <a:p>
            <a:endParaRPr lang="en-US" sz="2400" dirty="0">
              <a:solidFill>
                <a:srgbClr val="000000"/>
              </a:solidFill>
              <a:latin typeface="Times New Roman" panose="02020603050405020304" pitchFamily="18" charset="0"/>
            </a:endParaRPr>
          </a:p>
        </p:txBody>
      </p:sp>
      <p:sp>
        <p:nvSpPr>
          <p:cNvPr id="4" name="Arrow: Up 3">
            <a:extLst>
              <a:ext uri="{FF2B5EF4-FFF2-40B4-BE49-F238E27FC236}">
                <a16:creationId xmlns:a16="http://schemas.microsoft.com/office/drawing/2014/main" id="{1180F9E6-3CC3-4C39-8246-D2769199C3B4}"/>
              </a:ext>
            </a:extLst>
          </p:cNvPr>
          <p:cNvSpPr/>
          <p:nvPr/>
        </p:nvSpPr>
        <p:spPr>
          <a:xfrm>
            <a:off x="1553936" y="3797166"/>
            <a:ext cx="277586" cy="6858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E412AA-51B8-493F-852F-A840FCE50825}"/>
              </a:ext>
            </a:extLst>
          </p:cNvPr>
          <p:cNvPicPr>
            <a:picLocks noChangeAspect="1"/>
          </p:cNvPicPr>
          <p:nvPr/>
        </p:nvPicPr>
        <p:blipFill rotWithShape="1">
          <a:blip r:embed="rId2"/>
          <a:srcRect l="24546" t="30233" r="47371" b="48062"/>
          <a:stretch/>
        </p:blipFill>
        <p:spPr>
          <a:xfrm>
            <a:off x="7102928" y="2957365"/>
            <a:ext cx="4022272" cy="1919720"/>
          </a:xfrm>
          <a:prstGeom prst="rect">
            <a:avLst/>
          </a:prstGeom>
        </p:spPr>
      </p:pic>
      <p:pic>
        <p:nvPicPr>
          <p:cNvPr id="7" name="Picture 6">
            <a:extLst>
              <a:ext uri="{FF2B5EF4-FFF2-40B4-BE49-F238E27FC236}">
                <a16:creationId xmlns:a16="http://schemas.microsoft.com/office/drawing/2014/main" id="{D143D07E-0F9D-4798-8709-49F8272652C7}"/>
              </a:ext>
            </a:extLst>
          </p:cNvPr>
          <p:cNvPicPr>
            <a:picLocks noChangeAspect="1"/>
          </p:cNvPicPr>
          <p:nvPr/>
        </p:nvPicPr>
        <p:blipFill rotWithShape="1">
          <a:blip r:embed="rId3"/>
          <a:srcRect t="24773" r="3900" b="31619"/>
          <a:stretch/>
        </p:blipFill>
        <p:spPr>
          <a:xfrm>
            <a:off x="8294914" y="0"/>
            <a:ext cx="3733800" cy="3015096"/>
          </a:xfrm>
          <a:prstGeom prst="rect">
            <a:avLst/>
          </a:prstGeom>
        </p:spPr>
      </p:pic>
    </p:spTree>
    <p:extLst>
      <p:ext uri="{BB962C8B-B14F-4D97-AF65-F5344CB8AC3E}">
        <p14:creationId xmlns:p14="http://schemas.microsoft.com/office/powerpoint/2010/main" val="229394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86616D1B2B5D4EACF4EB6E2954224C" ma:contentTypeVersion="0" ma:contentTypeDescription="Create a new document." ma:contentTypeScope="" ma:versionID="33c394c3d58cfa733c62b57b48f8771d">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E2871F08-A375-42BF-A3DE-F62B5CD4A6B1}"/>
</file>

<file path=customXml/itemProps3.xml><?xml version="1.0" encoding="utf-8"?>
<ds:datastoreItem xmlns:ds="http://schemas.openxmlformats.org/officeDocument/2006/customXml" ds:itemID="{137651BA-F45C-4845-9AB3-E0A65B39F5E1}">
  <ds:schemaRefs>
    <ds:schemaRef ds:uri="http://purl.org/dc/elements/1.1/"/>
    <ds:schemaRef ds:uri="http://schemas.openxmlformats.org/package/2006/metadata/core-properties"/>
    <ds:schemaRef ds:uri="71af3243-3dd4-4a8d-8c0d-dd76da1f02a5"/>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16c05727-aa75-4e4a-9b5f-8a80a1165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5162</Words>
  <Application>Microsoft Office PowerPoint</Application>
  <PresentationFormat>Widescreen</PresentationFormat>
  <Paragraphs>879</Paragraphs>
  <Slides>118</Slides>
  <Notes>19</Notes>
  <HiddenSlides>0</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Office Theme</vt:lpstr>
      <vt:lpstr>Morphology</vt:lpstr>
      <vt:lpstr>Morphemes</vt:lpstr>
      <vt:lpstr>Morpheme</vt:lpstr>
      <vt:lpstr>PowerPoint Presentation</vt:lpstr>
      <vt:lpstr>PowerPoint Presentation</vt:lpstr>
      <vt:lpstr>PowerPoint Presentation</vt:lpstr>
      <vt:lpstr>PowerPoint Presentation</vt:lpstr>
      <vt:lpstr>PowerPoint Presentation</vt:lpstr>
      <vt:lpstr>Infix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Inflectional or Derivational Morphology</vt:lpstr>
      <vt:lpstr>Identify Inflectional or Derivational Morphology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 expressions</vt:lpstr>
      <vt:lpstr>Regular Expression </vt:lpstr>
      <vt:lpstr>Regular Expressions: Disjunctions</vt:lpstr>
      <vt:lpstr>Regular Expressions: Negation in Disjunction</vt:lpstr>
      <vt:lpstr>Regular Expressions: More Disjunction</vt:lpstr>
      <vt:lpstr>Regular Expressions: ? *+.</vt:lpstr>
      <vt:lpstr>Regular Expressions: Anchors  ^   $</vt:lpstr>
      <vt:lpstr>PowerPoint Presentation</vt:lpstr>
      <vt:lpstr>PowerPoint Presentation</vt:lpstr>
      <vt:lpstr>Example</vt:lpstr>
      <vt:lpstr>Errors</vt:lpstr>
      <vt:lpstr>Errors cont.</vt:lpstr>
      <vt:lpstr>PowerPoint Presentation</vt:lpstr>
      <vt:lpstr>PowerPoint Presentation</vt:lpstr>
      <vt:lpstr>Summary</vt:lpstr>
      <vt:lpstr>PowerPoint Presentation</vt:lpstr>
      <vt:lpstr>Substitutions</vt:lpstr>
      <vt:lpstr>Capture Groups</vt:lpstr>
      <vt:lpstr>Capture groups: multiple registers</vt:lpstr>
      <vt:lpstr>But suppose we don't want to capture?</vt:lpstr>
      <vt:lpstr>Lookahead assertions</vt:lpstr>
      <vt:lpstr>Simple Application: ELIZA</vt:lpstr>
      <vt:lpstr>Simple Application: ELIZA</vt:lpstr>
      <vt:lpstr>How ELIZA works</vt:lpstr>
      <vt:lpstr>Write the regular expression for the following </vt:lpstr>
      <vt:lpstr>Write the regular expression for the following </vt:lpstr>
      <vt:lpstr>Finite State Automata</vt:lpstr>
      <vt:lpstr>PowerPoint Presentation</vt:lpstr>
      <vt:lpstr>A Finite Automata consists of the following: </vt:lpstr>
      <vt:lpstr>Deterministic Finite Automata (DFA):</vt:lpstr>
      <vt:lpstr>For example, below DFA with Σ = {0, 1} accepts all strings ending with 0. </vt:lpstr>
      <vt:lpstr>PowerPoint Presentation</vt:lpstr>
      <vt:lpstr>PowerPoint Presentation</vt:lpstr>
      <vt:lpstr>PowerPoint Presentation</vt:lpstr>
      <vt:lpstr>PowerPoint Presentation</vt:lpstr>
      <vt:lpstr>PowerPoint Presentation</vt:lpstr>
      <vt:lpstr>State Transition Diagram </vt:lpstr>
      <vt:lpstr>PowerPoint Presentation</vt:lpstr>
      <vt:lpstr>PowerPoint Presentation</vt:lpstr>
      <vt:lpstr>PowerPoint Presentation</vt:lpstr>
      <vt:lpstr>PowerPoint Presentation</vt:lpstr>
      <vt:lpstr>PowerPoint Presentation</vt:lpstr>
      <vt:lpstr>PowerPoint Presentation</vt:lpstr>
      <vt:lpstr>Draw a deterministic  finite automate which accept 00 and 11 at the end of a string containing 0, 1 in it, e.g., 01010100 but not 000111010.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is recursive</vt:lpstr>
      <vt:lpstr>PowerPoint Presentation</vt:lpstr>
      <vt:lpstr>Morphological Parsing </vt:lpstr>
      <vt:lpstr>Parts of A Morphological Processor </vt:lpstr>
      <vt:lpstr>Lexicon </vt:lpstr>
      <vt:lpstr>Morphotactics </vt:lpstr>
      <vt:lpstr>PowerPoint Presentation</vt:lpstr>
      <vt:lpstr>PowerPoint Presentation</vt:lpstr>
      <vt:lpstr>PowerPoint Presentation</vt:lpstr>
      <vt:lpstr>Finite state transducers</vt:lpstr>
      <vt:lpstr>Finite state transducers</vt:lpstr>
      <vt:lpstr>PowerPoint Presentation</vt:lpstr>
      <vt:lpstr>PowerPoint Presentation</vt:lpstr>
      <vt:lpstr>PowerPoint Presentation</vt:lpstr>
      <vt:lpstr>Two-Level Morphology </vt:lpstr>
      <vt:lpstr>Morphological segmentation (or Stemming)</vt:lpstr>
      <vt:lpstr>PowerPoint Presentation</vt:lpstr>
      <vt:lpstr>PowerPoint Presentation</vt:lpstr>
      <vt:lpstr>PowerPoint Presentation</vt:lpstr>
      <vt:lpstr>PowerPoint Presentation</vt:lpstr>
      <vt:lpstr>Orthographic Rules </vt:lpstr>
      <vt:lpstr>PowerPoint Presentation</vt:lpstr>
      <vt:lpstr>Porter Stemmer</vt:lpstr>
      <vt:lpstr>Convention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Disadvantage</vt:lpstr>
      <vt:lpstr>Stemming     Lemmatization</vt:lpstr>
      <vt:lpstr>Lemmatization</vt:lpstr>
      <vt:lpstr>N-Gram Language Model</vt:lpstr>
      <vt:lpstr>Application of N-Gram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Morphology</dc:title>
  <dc:creator/>
  <cp:lastModifiedBy/>
  <cp:revision>595</cp:revision>
  <dcterms:created xsi:type="dcterms:W3CDTF">2021-02-02T10:45:02Z</dcterms:created>
  <dcterms:modified xsi:type="dcterms:W3CDTF">2023-03-06T05:35:30Z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0x0101007086616D1B2B5D4EACF4EB6E2954224C</vt:lpwstr>
  </property>
</Properties>
</file>